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3" r:id="rId5"/>
    <p:sldId id="258" r:id="rId6"/>
    <p:sldId id="262" r:id="rId7"/>
    <p:sldId id="259" r:id="rId8"/>
    <p:sldId id="267" r:id="rId9"/>
    <p:sldId id="261" r:id="rId10"/>
    <p:sldId id="264" r:id="rId11"/>
    <p:sldId id="260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5C3DF-D422-E788-E327-129989EB2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801858"/>
            <a:ext cx="7766936" cy="3248978"/>
          </a:xfrm>
        </p:spPr>
        <p:txBody>
          <a:bodyPr/>
          <a:lstStyle/>
          <a:p>
            <a:pPr algn="l"/>
            <a:r>
              <a:rPr lang="ru-RU" sz="4000" dirty="0"/>
              <a:t>Требования безопасности при работе на </a:t>
            </a:r>
            <a:r>
              <a:rPr lang="ru-RU" sz="4000" dirty="0" err="1"/>
              <a:t>электрофицированных</a:t>
            </a:r>
            <a:r>
              <a:rPr lang="ru-RU" sz="4000" dirty="0"/>
              <a:t> участках пути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1A2FE4-FA3C-C3ED-153B-4ADC88216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536071" cy="2448441"/>
          </a:xfrm>
        </p:spPr>
        <p:txBody>
          <a:bodyPr>
            <a:normAutofit fontScale="25000" lnSpcReduction="20000"/>
          </a:bodyPr>
          <a:lstStyle/>
          <a:p>
            <a:r>
              <a:rPr lang="ru-RU" sz="11200" b="1" dirty="0">
                <a:latin typeface="Bookman Old Style" panose="02050604050505020204" pitchFamily="18" charset="0"/>
              </a:rPr>
              <a:t>Филиал </a:t>
            </a:r>
            <a:r>
              <a:rPr lang="ru-RU" sz="11200" b="1" dirty="0" err="1">
                <a:latin typeface="Bookman Old Style" panose="02050604050505020204" pitchFamily="18" charset="0"/>
              </a:rPr>
              <a:t>Прив</a:t>
            </a:r>
            <a:r>
              <a:rPr lang="ru-RU" sz="11200" b="1" dirty="0">
                <a:latin typeface="Bookman Old Style" panose="02050604050505020204" pitchFamily="18" charset="0"/>
              </a:rPr>
              <a:t> ГУПС </a:t>
            </a:r>
          </a:p>
          <a:p>
            <a:r>
              <a:rPr lang="ru-RU" sz="11200" b="1" dirty="0">
                <a:latin typeface="Bookman Old Style" panose="02050604050505020204" pitchFamily="18" charset="0"/>
              </a:rPr>
              <a:t>в г. Саратове</a:t>
            </a:r>
          </a:p>
          <a:p>
            <a:endParaRPr lang="ru-RU" sz="11200" b="1" dirty="0">
              <a:latin typeface="Bookman Old Style" panose="02050604050505020204" pitchFamily="18" charset="0"/>
            </a:endParaRPr>
          </a:p>
          <a:p>
            <a:r>
              <a:rPr lang="ru-RU" sz="11200" b="1" dirty="0">
                <a:latin typeface="Bookman Old Style" panose="02050604050505020204" pitchFamily="18" charset="0"/>
              </a:rPr>
              <a:t>Преподаватель по Охране труда</a:t>
            </a:r>
          </a:p>
          <a:p>
            <a:r>
              <a:rPr lang="ru-RU" sz="11200" b="1" dirty="0">
                <a:latin typeface="Bookman Old Style" panose="02050604050505020204" pitchFamily="18" charset="0"/>
              </a:rPr>
              <a:t>Быкова И.В.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283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96713F-22D8-4C22-3CAF-558B09E4C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95" y="281354"/>
            <a:ext cx="10030265" cy="638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6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36F205-06F8-A3FE-CC47-8FBA8119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8" y="267286"/>
            <a:ext cx="10054983" cy="63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9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5F0825-3545-BE99-07A3-1A967077A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05" y="337625"/>
            <a:ext cx="9495692" cy="614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1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1A0259-4D0B-6E7F-9B26-2DFA8F71A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267287"/>
            <a:ext cx="10438227" cy="628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64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EF4961-01D2-D6EB-B132-EEE460F3E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7" y="309489"/>
            <a:ext cx="10161563" cy="633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5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1D0E2C-83F9-DC1C-05C1-9AD986DD7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63" y="239150"/>
            <a:ext cx="10260037" cy="637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9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F897A6-1305-7F81-676E-2B525DB34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168812"/>
            <a:ext cx="10111253" cy="649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67334B-19A4-703E-C9B6-310D2DB22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17" y="182881"/>
            <a:ext cx="8876714" cy="64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03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6AA7B1-485B-5788-218C-6D59D3DA1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17" y="218049"/>
            <a:ext cx="10063089" cy="650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4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B1D3FD-CC90-69AE-764E-E22FDE5A6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14" y="393895"/>
            <a:ext cx="9566031" cy="61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8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2D616A-89FF-B690-82C9-485D5E626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2" y="112542"/>
            <a:ext cx="9692641" cy="648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8534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24</Words>
  <Application>Microsoft Office PowerPoint</Application>
  <PresentationFormat>Широкоэкранный</PresentationFormat>
  <Paragraphs>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Bookman Old Style</vt:lpstr>
      <vt:lpstr>Trebuchet MS</vt:lpstr>
      <vt:lpstr>Wingdings 3</vt:lpstr>
      <vt:lpstr>Аспект</vt:lpstr>
      <vt:lpstr>Требования безопасности при работе на электрофицированных участках пути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2026-01-25T13:33:00Z</dcterms:created>
  <dcterms:modified xsi:type="dcterms:W3CDTF">2026-01-25T13:57:08Z</dcterms:modified>
</cp:coreProperties>
</file>