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1" r:id="rId3"/>
    <p:sldId id="281" r:id="rId4"/>
    <p:sldId id="278" r:id="rId5"/>
    <p:sldId id="262" r:id="rId6"/>
    <p:sldId id="258" r:id="rId7"/>
    <p:sldId id="272" r:id="rId8"/>
    <p:sldId id="268" r:id="rId9"/>
    <p:sldId id="273" r:id="rId10"/>
    <p:sldId id="263" r:id="rId11"/>
    <p:sldId id="270" r:id="rId12"/>
    <p:sldId id="275" r:id="rId13"/>
    <p:sldId id="265" r:id="rId14"/>
    <p:sldId id="269" r:id="rId15"/>
    <p:sldId id="260" r:id="rId16"/>
    <p:sldId id="264" r:id="rId17"/>
    <p:sldId id="259" r:id="rId18"/>
    <p:sldId id="261" r:id="rId19"/>
    <p:sldId id="266" r:id="rId20"/>
    <p:sldId id="279" r:id="rId21"/>
    <p:sldId id="280" r:id="rId22"/>
    <p:sldId id="276" r:id="rId23"/>
    <p:sldId id="277" r:id="rId24"/>
    <p:sldId id="274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5F2635-6AE2-01CB-6F6B-EEBDF5C084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6424" y="1269365"/>
            <a:ext cx="8791575" cy="1986597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>
                <a:solidFill>
                  <a:schemeClr val="bg1"/>
                </a:solidFill>
              </a:rPr>
              <a:t>Работа в зимних условиях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5A00D77-3111-F0F3-9D44-CFD544A408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4369" y="3602037"/>
            <a:ext cx="6316394" cy="265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457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06F3AE-4E5F-B258-A6C4-112CB09E6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655" y="225082"/>
            <a:ext cx="10114671" cy="6457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328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E959D62-36BB-3E32-2118-1B72A280E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197" y="422031"/>
            <a:ext cx="10325686" cy="593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163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32C31A2-6E3A-4E7F-CAFA-CD1B45CAD4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994" y="295422"/>
            <a:ext cx="10677378" cy="637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824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E5E3A2-23DC-D401-8DDD-13B363038D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63" y="281354"/>
            <a:ext cx="11408900" cy="6302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00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D6849ED-C775-D80A-ACDE-7CB658796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114" y="182880"/>
            <a:ext cx="10578904" cy="647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686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CF14AB3-6C58-A15A-1270-97995BF0C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468" y="0"/>
            <a:ext cx="100161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6756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9C39AF0-71DB-30ED-4CE8-35A254739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145" y="126610"/>
            <a:ext cx="9903655" cy="659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8111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4003761-8CD6-699A-B09A-5017AC18A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603" y="239151"/>
            <a:ext cx="9973993" cy="611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39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805D2A-DD5D-B4F4-EC8C-11A0D4DE2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686" y="0"/>
            <a:ext cx="96223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1113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27056BB-1628-9438-81C7-4E6991D155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911" y="182880"/>
            <a:ext cx="10803987" cy="6499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057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F6FAA3D-9138-4B73-282B-7263A0C0F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655" y="295422"/>
            <a:ext cx="10536702" cy="616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7069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B80BC7F-6882-CFC0-743D-82853451C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295422"/>
            <a:ext cx="11366695" cy="641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8888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AC1C31C-471F-6725-B4A9-B6CA09B48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505" y="267287"/>
            <a:ext cx="11282290" cy="631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8475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16AFBB5-52A3-F20D-6528-09D1BA153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994" y="309489"/>
            <a:ext cx="10396024" cy="6386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5221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51031A4-03F7-C764-6F72-983BA8194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588" y="140677"/>
            <a:ext cx="10564837" cy="652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5377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CB21991-483B-BF57-EBDF-003609BD1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911" y="281354"/>
            <a:ext cx="10733649" cy="6386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603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71298B0-12BD-6418-DC64-1E512197D1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128" y="126609"/>
            <a:ext cx="10832123" cy="652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178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B740E47-0F41-47FE-57C4-2D1A9AF7A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588" y="281354"/>
            <a:ext cx="10381957" cy="618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201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E6371CB-8539-F10D-7C5C-3F0D9073E0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009" y="393895"/>
            <a:ext cx="10466363" cy="6133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473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2654B74-C576-AA6F-5DB9-7FC5457708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618" y="0"/>
            <a:ext cx="99317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521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E7266A3-1FFF-2856-F934-CD19E5122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588" y="323557"/>
            <a:ext cx="10818055" cy="6246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294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22BB0AB-B073-64F9-66D9-35B5BB543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587" y="211015"/>
            <a:ext cx="10536701" cy="6414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560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A67BDEF-367A-EA0D-E668-ED780258FC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977" y="393895"/>
            <a:ext cx="10775853" cy="618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9468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{AA43AA4F-4871-43C0-81BB-8B929BA7B8AA}TF6d5feb1e-e145-43f1-b745-cb4b54c5ee9733a8a5b4-7ba003f5bf80</Template>
  <TotalTime>53</TotalTime>
  <Words>4</Words>
  <Application>Microsoft Office PowerPoint</Application>
  <PresentationFormat>Широкоэкранный</PresentationFormat>
  <Paragraphs>1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Arial</vt:lpstr>
      <vt:lpstr>Tw Cen MT</vt:lpstr>
      <vt:lpstr>Контур</vt:lpstr>
      <vt:lpstr>Работа в зимних условиях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21</cp:revision>
  <dcterms:created xsi:type="dcterms:W3CDTF">2026-01-25T13:48:25Z</dcterms:created>
  <dcterms:modified xsi:type="dcterms:W3CDTF">2026-01-25T14:41:36Z</dcterms:modified>
</cp:coreProperties>
</file>