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57" r:id="rId4"/>
    <p:sldId id="262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343" autoAdjust="0"/>
  </p:normalViewPr>
  <p:slideViewPr>
    <p:cSldViewPr snapToGrid="0">
      <p:cViewPr varScale="1">
        <p:scale>
          <a:sx n="93" d="100"/>
          <a:sy n="93" d="100"/>
        </p:scale>
        <p:origin x="11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1AA06-EBDC-4CBE-90FF-2C7BBE887D30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683BD-025A-44EB-BC5B-BBA85F0BF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14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683BD-025A-44EB-BC5B-BBA85F0BF4D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20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72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237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73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75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33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83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7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0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9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00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15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875C1-F63F-4A42-853A-2E0B90FF8813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563EE-6C4E-4470-94D2-8CDC3F84C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34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235308/0001-001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4836" y="235350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Учебная дисциплина:</a:t>
            </a:r>
          </a:p>
          <a:p>
            <a:r>
              <a:rPr lang="ru-RU" dirty="0" smtClean="0"/>
              <a:t>ПМ 01 МДК 01.02 Тема 2.3 Поездная радиосвязь и регламент переговоров</a:t>
            </a:r>
          </a:p>
          <a:p>
            <a:r>
              <a:rPr lang="ru-RU" dirty="0" smtClean="0"/>
              <a:t>(№ урока 19-20)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345382" y="4253202"/>
            <a:ext cx="584661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100" dirty="0" smtClean="0"/>
              <a:t>Разработал:</a:t>
            </a:r>
          </a:p>
          <a:p>
            <a:pPr algn="r"/>
            <a:r>
              <a:rPr lang="ru-RU" sz="2100" dirty="0" smtClean="0"/>
              <a:t>преподаватель спец. дисциплин</a:t>
            </a:r>
          </a:p>
          <a:p>
            <a:pPr algn="r"/>
            <a:r>
              <a:rPr lang="ru-RU" sz="2100" dirty="0" smtClean="0"/>
              <a:t>Гусев Д.К.</a:t>
            </a:r>
            <a:endParaRPr lang="ru-RU" sz="21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3508" y="236336"/>
            <a:ext cx="10764983" cy="2147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МИНИСТЕРСТВО ТРАНСПОРТА РОССИЙСКОЙ ФЕДЕРАЦИИ</a:t>
            </a:r>
            <a:b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ФЕДЕРАЛЬНОЕ АГЕНТСТВО ЖЕЛЕЗНОДОРОЖНОГО ТРАНСПОРТА</a:t>
            </a:r>
            <a:b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Саратовский филиал федерального государственного бюджетного образовательного учреждения высшего образования «Приволжский государственный университет путей сообщения»</a:t>
            </a:r>
            <a:b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Саратовский филиал </a:t>
            </a:r>
            <a:r>
              <a:rPr lang="ru-RU" altLang="ru-RU" sz="20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ПривГУПС</a:t>
            </a:r>
            <a:r>
              <a:rPr lang="ru-RU" alt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2000" dirty="0">
              <a:solidFill>
                <a:schemeClr val="accent5"/>
              </a:solidFill>
            </a:endParaRP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129" y="-1"/>
            <a:ext cx="1295739" cy="10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13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Порядок выполнения отчета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703" y="1904002"/>
            <a:ext cx="1102524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Цель работы.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Оборудование.</a:t>
            </a:r>
          </a:p>
          <a:p>
            <a:pPr marL="0" indent="0" algn="just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smtClean="0"/>
              <a:t>Описать аппаратуру, применяемую для документированной регистрации и записи комплекса «КВАРЦ» (п.3 представляет собой ответы на контрольные вопросы).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. Вывод</a:t>
            </a:r>
          </a:p>
        </p:txBody>
      </p:sp>
    </p:spTree>
    <p:extLst>
      <p:ext uri="{BB962C8B-B14F-4D97-AF65-F5344CB8AC3E}">
        <p14:creationId xmlns:p14="http://schemas.microsoft.com/office/powerpoint/2010/main" val="31907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183" y="157307"/>
            <a:ext cx="1092358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Тема урока: Практическое занятие № 3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Аппаратура локомотивного комплекса "КВАРЦ"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2" y="1676400"/>
            <a:ext cx="10799618" cy="55833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900" dirty="0" smtClean="0"/>
              <a:t>Цели урока:</a:t>
            </a:r>
          </a:p>
          <a:p>
            <a:pPr algn="just"/>
            <a:r>
              <a:rPr lang="ru-RU" sz="2900" dirty="0" smtClean="0"/>
              <a:t>Учебная: </a:t>
            </a:r>
            <a:r>
              <a:rPr lang="ru-RU" sz="2900" dirty="0"/>
              <a:t>ознакомление с принципами документированной регистрации и записи комплекса «КВАРЦ»  </a:t>
            </a:r>
            <a:r>
              <a:rPr lang="ru-RU" sz="2900" dirty="0" smtClean="0"/>
              <a:t>установленного на локомотиве. </a:t>
            </a:r>
            <a:r>
              <a:rPr lang="ru-RU" sz="2900" dirty="0"/>
              <a:t>Приобретение практических навыков пользования </a:t>
            </a:r>
            <a:r>
              <a:rPr lang="ru-RU" sz="2900" dirty="0" smtClean="0"/>
              <a:t>комплексом «КВАРЦ»;</a:t>
            </a:r>
          </a:p>
          <a:p>
            <a:pPr algn="just"/>
            <a:r>
              <a:rPr lang="ru-RU" sz="2900" dirty="0" smtClean="0"/>
              <a:t>Развивающая: </a:t>
            </a:r>
            <a:r>
              <a:rPr lang="ru-RU" sz="2900" dirty="0"/>
              <a:t>развитие </a:t>
            </a:r>
            <a:r>
              <a:rPr lang="ru-RU" sz="2900" dirty="0" smtClean="0"/>
              <a:t>умений и понимания о представленной на уроке теме, а также развитие профессиональной </a:t>
            </a:r>
            <a:r>
              <a:rPr lang="ru-RU" sz="2900" dirty="0"/>
              <a:t>речи, </a:t>
            </a:r>
            <a:r>
              <a:rPr lang="ru-RU" sz="2900" dirty="0" smtClean="0"/>
              <a:t>для последующего применения на производственной практике;</a:t>
            </a:r>
          </a:p>
          <a:p>
            <a:pPr algn="just"/>
            <a:r>
              <a:rPr lang="ru-RU" sz="2900" dirty="0" smtClean="0"/>
              <a:t>Воспитательная: </a:t>
            </a:r>
            <a:r>
              <a:rPr lang="ru-RU" sz="2900" dirty="0"/>
              <a:t>формирование общих </a:t>
            </a:r>
            <a:r>
              <a:rPr lang="ru-RU" sz="2900" dirty="0" smtClean="0"/>
              <a:t>компетенций;</a:t>
            </a:r>
          </a:p>
          <a:p>
            <a:r>
              <a:rPr lang="ru-RU" sz="2900" dirty="0" smtClean="0"/>
              <a:t>Формируемые компетенции: общие - ОК 1; ОК 2; ОК 3; ОК 4; ОК 5; ОК9.  профессиональные - ПК 1.3.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69296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749" y="255943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Оборудование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5" y="1581506"/>
            <a:ext cx="11409528" cy="4351338"/>
          </a:xfrm>
        </p:spPr>
        <p:txBody>
          <a:bodyPr>
            <a:normAutofit/>
          </a:bodyPr>
          <a:lstStyle/>
          <a:p>
            <a:pPr marL="0" indent="804863" algn="just">
              <a:buNone/>
            </a:pPr>
            <a:r>
              <a:rPr lang="ru-RU" sz="2600" dirty="0"/>
              <a:t>1. Приказ Минтранса России от 23 июня 2022 г. № 250 (с изменениями и дополнениями) «Об утверждении Правил технической эксплуатации железных дорог Российской Федерации»;</a:t>
            </a:r>
          </a:p>
          <a:p>
            <a:pPr marL="0" indent="804863" algn="just">
              <a:buNone/>
            </a:pPr>
            <a:r>
              <a:rPr lang="ru-RU" sz="2600" dirty="0"/>
              <a:t>2. Распоряжение ОАО "РЖД" от 23.01.2017 N 127р</a:t>
            </a:r>
            <a:br>
              <a:rPr lang="ru-RU" sz="2600" dirty="0"/>
            </a:br>
            <a:r>
              <a:rPr lang="ru-RU" sz="2600" dirty="0"/>
              <a:t>"Об утверждении Правил технической эксплуатации поездной радиосвязи ОАО "РЖД" (Вместе с Правилами);</a:t>
            </a:r>
          </a:p>
          <a:p>
            <a:pPr marL="0" indent="804863" algn="just">
              <a:buNone/>
            </a:pPr>
            <a:r>
              <a:rPr lang="ru-RU" sz="2600" dirty="0"/>
              <a:t>3. </a:t>
            </a:r>
            <a:r>
              <a:rPr lang="ru-RU" sz="2600" dirty="0" smtClean="0"/>
              <a:t>Макет локомотивного </a:t>
            </a:r>
            <a:r>
              <a:rPr lang="ru-RU" sz="2600" dirty="0"/>
              <a:t>комплекса "КВАРЦ";</a:t>
            </a:r>
            <a:endParaRPr lang="ru-RU" sz="2600" dirty="0" smtClean="0"/>
          </a:p>
          <a:p>
            <a:pPr marL="0" indent="804863" algn="just">
              <a:buNone/>
            </a:pPr>
            <a:r>
              <a:rPr lang="ru-RU" sz="2600" dirty="0" smtClean="0"/>
              <a:t>4. Руководство по эксплуатации предназначенное для ознакомления обслуживающего персонала с локомотивным цифровым комплексом видео аудио регистрации «КВАРЦ».</a:t>
            </a:r>
            <a:endParaRPr lang="ru-RU" sz="2600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44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086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Контрольные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66" y="1325562"/>
            <a:ext cx="11064240" cy="504794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1. Назначение </a:t>
            </a:r>
            <a:r>
              <a:rPr lang="ru-RU" dirty="0"/>
              <a:t>локомотивного комплекса "КВАРЦ"</a:t>
            </a:r>
            <a:r>
              <a:rPr lang="en-US" dirty="0" smtClean="0"/>
              <a:t>?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/>
              <a:t>2</a:t>
            </a:r>
            <a:r>
              <a:rPr lang="ru-RU" dirty="0" smtClean="0"/>
              <a:t>. С какой целью оборудуют локомотивы комплексом «КВАРЦ» ?</a:t>
            </a:r>
            <a:endParaRPr lang="ru-RU" dirty="0"/>
          </a:p>
          <a:p>
            <a:pPr marL="0" indent="0" algn="just">
              <a:buNone/>
            </a:pPr>
            <a:r>
              <a:rPr lang="en-US" dirty="0"/>
              <a:t>3</a:t>
            </a:r>
            <a:r>
              <a:rPr lang="ru-RU" dirty="0" smtClean="0"/>
              <a:t>. При каких событиях происходящих в кабине машиниста выполняется запись аудио и видео?</a:t>
            </a:r>
            <a:endParaRPr lang="ru-RU" dirty="0"/>
          </a:p>
          <a:p>
            <a:pPr marL="0" indent="0" algn="just">
              <a:buNone/>
            </a:pPr>
            <a:r>
              <a:rPr lang="en-US" dirty="0"/>
              <a:t>4</a:t>
            </a:r>
            <a:r>
              <a:rPr lang="ru-RU" dirty="0" smtClean="0"/>
              <a:t>. Какую идентификационную информацию с привязкой выполняет система при записи?</a:t>
            </a:r>
          </a:p>
          <a:p>
            <a:pPr marL="0" indent="0" algn="just">
              <a:buNone/>
            </a:pPr>
            <a:r>
              <a:rPr lang="en-US" dirty="0"/>
              <a:t>5</a:t>
            </a:r>
            <a:r>
              <a:rPr lang="ru-RU" dirty="0" smtClean="0"/>
              <a:t>. Привести эскиз и описать назначение каждого узла аппаратуры системы «КВАРЦ»</a:t>
            </a:r>
            <a:r>
              <a:rPr lang="en-US" dirty="0" smtClean="0"/>
              <a:t>?</a:t>
            </a:r>
            <a:endParaRPr lang="ru-RU" dirty="0"/>
          </a:p>
          <a:p>
            <a:pPr marL="0" indent="0" algn="just">
              <a:buNone/>
            </a:pPr>
            <a:r>
              <a:rPr lang="en-US" dirty="0" smtClean="0"/>
              <a:t>6</a:t>
            </a:r>
            <a:r>
              <a:rPr lang="ru-RU" dirty="0" smtClean="0"/>
              <a:t>. </a:t>
            </a:r>
            <a:r>
              <a:rPr lang="ru-RU" dirty="0"/>
              <a:t>Порядок осмотра и приемка локомотивного комплекса "КВАРЦ"</a:t>
            </a:r>
            <a:r>
              <a:rPr lang="ru-RU" dirty="0" smtClean="0"/>
              <a:t>?</a:t>
            </a:r>
            <a:endParaRPr lang="ru-RU" dirty="0"/>
          </a:p>
          <a:p>
            <a:pPr marL="0" indent="0" algn="just">
              <a:buNone/>
            </a:pPr>
            <a:r>
              <a:rPr lang="en-US" dirty="0" smtClean="0"/>
              <a:t>7</a:t>
            </a:r>
            <a:r>
              <a:rPr lang="ru-RU" dirty="0" smtClean="0"/>
              <a:t>. </a:t>
            </a:r>
            <a:r>
              <a:rPr lang="ru-RU" dirty="0"/>
              <a:t>Действия локомотивной бригады при неисправности или </a:t>
            </a:r>
            <a:r>
              <a:rPr lang="ru-RU" dirty="0" err="1" smtClean="0"/>
              <a:t>разоборудовании</a:t>
            </a:r>
            <a:r>
              <a:rPr lang="ru-RU" dirty="0" smtClean="0"/>
              <a:t> комплекса?</a:t>
            </a:r>
          </a:p>
          <a:p>
            <a:pPr marL="0" indent="0" algn="just">
              <a:buNone/>
            </a:pPr>
            <a:r>
              <a:rPr lang="en-US" dirty="0"/>
              <a:t>8</a:t>
            </a:r>
            <a:r>
              <a:rPr lang="ru-RU" dirty="0" smtClean="0"/>
              <a:t>. Что выдается локомотивной бригаде для записи регламента и действий при выполнении поездки и порядок сдачи данной информации после нее</a:t>
            </a:r>
            <a:r>
              <a:rPr lang="en-US" dirty="0" smtClean="0"/>
              <a:t>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18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58" y="0"/>
            <a:ext cx="11149084" cy="1325563"/>
          </a:xfrm>
        </p:spPr>
        <p:txBody>
          <a:bodyPr/>
          <a:lstStyle/>
          <a:p>
            <a:pPr algn="ctr"/>
            <a:r>
              <a:rPr lang="ru-RU" dirty="0" smtClean="0"/>
              <a:t>Структура локомотивного комплекса «КВАРЦ»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768" y="1467535"/>
            <a:ext cx="7963966" cy="506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7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645" y="-194433"/>
            <a:ext cx="10515600" cy="1325563"/>
          </a:xfrm>
        </p:spPr>
        <p:txBody>
          <a:bodyPr/>
          <a:lstStyle/>
          <a:p>
            <a:r>
              <a:rPr lang="ru-RU" dirty="0" smtClean="0"/>
              <a:t>Локомотивный комплекс </a:t>
            </a:r>
            <a:r>
              <a:rPr lang="ru-RU" dirty="0"/>
              <a:t>«КВАРЦ»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08" y="900752"/>
            <a:ext cx="2699873" cy="5844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581" y="900752"/>
            <a:ext cx="2627832" cy="5844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413" y="900752"/>
            <a:ext cx="3088048" cy="5844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5461" y="900753"/>
            <a:ext cx="3376662" cy="58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2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327</Words>
  <Application>Microsoft Office PowerPoint</Application>
  <PresentationFormat>Широкоэкранный</PresentationFormat>
  <Paragraphs>35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Порядок выполнения отчета</vt:lpstr>
      <vt:lpstr>Тема урока: Практическое занятие № 3 Аппаратура локомотивного комплекса "КВАРЦ"</vt:lpstr>
      <vt:lpstr>Оборудование</vt:lpstr>
      <vt:lpstr>Контрольные вопросы</vt:lpstr>
      <vt:lpstr>Структура локомотивного комплекса «КВАРЦ»</vt:lpstr>
      <vt:lpstr>Локомотивный комплекс «КВАРЦ»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dc:title>
  <dc:creator>user</dc:creator>
  <cp:lastModifiedBy>user</cp:lastModifiedBy>
  <cp:revision>112</cp:revision>
  <dcterms:created xsi:type="dcterms:W3CDTF">2022-11-12T14:07:00Z</dcterms:created>
  <dcterms:modified xsi:type="dcterms:W3CDTF">2025-04-02T09:35:08Z</dcterms:modified>
</cp:coreProperties>
</file>