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2" autoAdjust="0"/>
    <p:restoredTop sz="94667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D86C3B-0081-44A5-993C-84EB40CA548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4F0CE1-C283-403F-824E-C1679016C7AF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3200" b="1" dirty="0" smtClean="0"/>
            <a:t>Изменения состояния электрической сети</a:t>
          </a:r>
          <a:endParaRPr lang="ru-RU" sz="3200" b="1" dirty="0"/>
        </a:p>
      </dgm:t>
    </dgm:pt>
    <dgm:pt modelId="{0B930866-AE4B-42A2-AC95-FC022B28A3B6}" type="parTrans" cxnId="{294FB885-A6EF-4137-9569-9701B55A7E07}">
      <dgm:prSet/>
      <dgm:spPr/>
      <dgm:t>
        <a:bodyPr/>
        <a:lstStyle/>
        <a:p>
          <a:endParaRPr lang="ru-RU"/>
        </a:p>
      </dgm:t>
    </dgm:pt>
    <dgm:pt modelId="{881B5E6A-0421-46BE-A6CA-1E57CD63BBA6}" type="sibTrans" cxnId="{294FB885-A6EF-4137-9569-9701B55A7E07}">
      <dgm:prSet/>
      <dgm:spPr/>
      <dgm:t>
        <a:bodyPr/>
        <a:lstStyle/>
        <a:p>
          <a:endParaRPr lang="ru-RU"/>
        </a:p>
      </dgm:t>
    </dgm:pt>
    <dgm:pt modelId="{FB19C2A9-FF70-4FE5-AA92-88C151B62BFE}">
      <dgm:prSet phldrT="[Текст]" custT="1"/>
      <dgm:spPr/>
      <dgm:t>
        <a:bodyPr/>
        <a:lstStyle/>
        <a:p>
          <a:r>
            <a:rPr lang="ru-RU" sz="2800" dirty="0" smtClean="0"/>
            <a:t>(по алгоритму: ток проходит — не проходит</a:t>
          </a:r>
          <a:r>
            <a:rPr lang="ru-RU" sz="3000" dirty="0" smtClean="0"/>
            <a:t>) </a:t>
          </a:r>
          <a:endParaRPr lang="ru-RU" sz="3000" dirty="0"/>
        </a:p>
      </dgm:t>
    </dgm:pt>
    <dgm:pt modelId="{D36CE4EF-9CB8-461E-9E01-90CE5A71F2AF}" type="parTrans" cxnId="{9636EC43-11B4-4D0D-80BE-CF45A12A1B4C}">
      <dgm:prSet/>
      <dgm:spPr/>
      <dgm:t>
        <a:bodyPr/>
        <a:lstStyle/>
        <a:p>
          <a:endParaRPr lang="ru-RU"/>
        </a:p>
      </dgm:t>
    </dgm:pt>
    <dgm:pt modelId="{5B3DEF0B-0A3C-4B7C-9529-B56CDA83D0F7}" type="sibTrans" cxnId="{9636EC43-11B4-4D0D-80BE-CF45A12A1B4C}">
      <dgm:prSet/>
      <dgm:spPr/>
      <dgm:t>
        <a:bodyPr/>
        <a:lstStyle/>
        <a:p>
          <a:endParaRPr lang="ru-RU"/>
        </a:p>
      </dgm:t>
    </dgm:pt>
    <dgm:pt modelId="{BFF683CB-2245-4387-AEE5-9626CA598534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sz="3200" b="1" dirty="0" err="1" smtClean="0"/>
            <a:t>Изменени</a:t>
          </a:r>
          <a:r>
            <a:rPr lang="ru-RU" sz="3200" b="1" dirty="0" smtClean="0"/>
            <a:t> состояния электрических потребителей</a:t>
          </a:r>
          <a:endParaRPr lang="ru-RU" sz="3200" b="1" dirty="0"/>
        </a:p>
      </dgm:t>
    </dgm:pt>
    <dgm:pt modelId="{2D6BEED6-A8CD-4E4C-B41E-781A49CF5261}" type="parTrans" cxnId="{5910F42C-4B44-494A-9931-1421D8BD46ED}">
      <dgm:prSet/>
      <dgm:spPr/>
      <dgm:t>
        <a:bodyPr/>
        <a:lstStyle/>
        <a:p>
          <a:endParaRPr lang="ru-RU"/>
        </a:p>
      </dgm:t>
    </dgm:pt>
    <dgm:pt modelId="{72FA6125-1468-4251-BF63-7609E8A98185}" type="sibTrans" cxnId="{5910F42C-4B44-494A-9931-1421D8BD46ED}">
      <dgm:prSet/>
      <dgm:spPr/>
      <dgm:t>
        <a:bodyPr/>
        <a:lstStyle/>
        <a:p>
          <a:endParaRPr lang="ru-RU"/>
        </a:p>
      </dgm:t>
    </dgm:pt>
    <dgm:pt modelId="{F1EB392D-DBD6-4444-AF9F-67350A19B8B5}">
      <dgm:prSet phldrT="[Текст]" custT="1"/>
      <dgm:spPr/>
      <dgm:t>
        <a:bodyPr/>
        <a:lstStyle/>
        <a:p>
          <a:r>
            <a:rPr lang="ru-RU" sz="2800" dirty="0" smtClean="0"/>
            <a:t>потребители работают — не работают</a:t>
          </a:r>
          <a:endParaRPr lang="ru-RU" sz="2800" dirty="0"/>
        </a:p>
      </dgm:t>
    </dgm:pt>
    <dgm:pt modelId="{0727194A-8170-4ADF-BC96-CF114B1B91C6}" type="parTrans" cxnId="{824EC1D9-6A81-46CF-B720-6B2506D47075}">
      <dgm:prSet/>
      <dgm:spPr/>
      <dgm:t>
        <a:bodyPr/>
        <a:lstStyle/>
        <a:p>
          <a:endParaRPr lang="ru-RU"/>
        </a:p>
      </dgm:t>
    </dgm:pt>
    <dgm:pt modelId="{33011115-7779-4389-AA97-4BBE74DAC292}" type="sibTrans" cxnId="{824EC1D9-6A81-46CF-B720-6B2506D47075}">
      <dgm:prSet/>
      <dgm:spPr/>
      <dgm:t>
        <a:bodyPr/>
        <a:lstStyle/>
        <a:p>
          <a:endParaRPr lang="ru-RU"/>
        </a:p>
      </dgm:t>
    </dgm:pt>
    <dgm:pt modelId="{E855FA52-E09B-4826-8055-7D4E3CDE0A4A}" type="pres">
      <dgm:prSet presAssocID="{E3D86C3B-0081-44A5-993C-84EB40CA548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EB2C9E-39DD-4EAC-81C1-9BBAD6929768}" type="pres">
      <dgm:prSet presAssocID="{CB4F0CE1-C283-403F-824E-C1679016C7AF}" presName="parentText" presStyleLbl="node1" presStyleIdx="0" presStyleCnt="2" custScaleY="9808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E67B99-84D7-4604-9001-A363ADCD80FD}" type="pres">
      <dgm:prSet presAssocID="{CB4F0CE1-C283-403F-824E-C1679016C7A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FEA8A-2548-4D66-B0B3-90A0FBF9DD53}" type="pres">
      <dgm:prSet presAssocID="{BFF683CB-2245-4387-AEE5-9626CA59853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D7F95-79C2-48AE-9E5D-9CE88550F513}" type="pres">
      <dgm:prSet presAssocID="{BFF683CB-2245-4387-AEE5-9626CA59853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CE0BB-AFBC-4789-AFF1-41FE685C4ACA}" type="presOf" srcId="{CB4F0CE1-C283-403F-824E-C1679016C7AF}" destId="{64EB2C9E-39DD-4EAC-81C1-9BBAD6929768}" srcOrd="0" destOrd="0" presId="urn:microsoft.com/office/officeart/2005/8/layout/vList2"/>
    <dgm:cxn modelId="{1F65842C-8834-4D47-A0C0-3B4DFD4B89B0}" type="presOf" srcId="{F1EB392D-DBD6-4444-AF9F-67350A19B8B5}" destId="{EB0D7F95-79C2-48AE-9E5D-9CE88550F513}" srcOrd="0" destOrd="0" presId="urn:microsoft.com/office/officeart/2005/8/layout/vList2"/>
    <dgm:cxn modelId="{5910F42C-4B44-494A-9931-1421D8BD46ED}" srcId="{E3D86C3B-0081-44A5-993C-84EB40CA548F}" destId="{BFF683CB-2245-4387-AEE5-9626CA598534}" srcOrd="1" destOrd="0" parTransId="{2D6BEED6-A8CD-4E4C-B41E-781A49CF5261}" sibTransId="{72FA6125-1468-4251-BF63-7609E8A98185}"/>
    <dgm:cxn modelId="{336F350A-DF67-4560-8A4A-1F40A4F72C8E}" type="presOf" srcId="{FB19C2A9-FF70-4FE5-AA92-88C151B62BFE}" destId="{B1E67B99-84D7-4604-9001-A363ADCD80FD}" srcOrd="0" destOrd="0" presId="urn:microsoft.com/office/officeart/2005/8/layout/vList2"/>
    <dgm:cxn modelId="{824EC1D9-6A81-46CF-B720-6B2506D47075}" srcId="{BFF683CB-2245-4387-AEE5-9626CA598534}" destId="{F1EB392D-DBD6-4444-AF9F-67350A19B8B5}" srcOrd="0" destOrd="0" parTransId="{0727194A-8170-4ADF-BC96-CF114B1B91C6}" sibTransId="{33011115-7779-4389-AA97-4BBE74DAC292}"/>
    <dgm:cxn modelId="{B1692B62-0A38-425B-A6F1-76437212B097}" type="presOf" srcId="{BFF683CB-2245-4387-AEE5-9626CA598534}" destId="{174FEA8A-2548-4D66-B0B3-90A0FBF9DD53}" srcOrd="0" destOrd="0" presId="urn:microsoft.com/office/officeart/2005/8/layout/vList2"/>
    <dgm:cxn modelId="{294FB885-A6EF-4137-9569-9701B55A7E07}" srcId="{E3D86C3B-0081-44A5-993C-84EB40CA548F}" destId="{CB4F0CE1-C283-403F-824E-C1679016C7AF}" srcOrd="0" destOrd="0" parTransId="{0B930866-AE4B-42A2-AC95-FC022B28A3B6}" sibTransId="{881B5E6A-0421-46BE-A6CA-1E57CD63BBA6}"/>
    <dgm:cxn modelId="{49AC0E2F-D540-436D-A12F-97335BAE689F}" type="presOf" srcId="{E3D86C3B-0081-44A5-993C-84EB40CA548F}" destId="{E855FA52-E09B-4826-8055-7D4E3CDE0A4A}" srcOrd="0" destOrd="0" presId="urn:microsoft.com/office/officeart/2005/8/layout/vList2"/>
    <dgm:cxn modelId="{9636EC43-11B4-4D0D-80BE-CF45A12A1B4C}" srcId="{CB4F0CE1-C283-403F-824E-C1679016C7AF}" destId="{FB19C2A9-FF70-4FE5-AA92-88C151B62BFE}" srcOrd="0" destOrd="0" parTransId="{D36CE4EF-9CB8-461E-9E01-90CE5A71F2AF}" sibTransId="{5B3DEF0B-0A3C-4B7C-9529-B56CDA83D0F7}"/>
    <dgm:cxn modelId="{907DEC8E-219C-4097-8CDF-1FD074E46B22}" type="presParOf" srcId="{E855FA52-E09B-4826-8055-7D4E3CDE0A4A}" destId="{64EB2C9E-39DD-4EAC-81C1-9BBAD6929768}" srcOrd="0" destOrd="0" presId="urn:microsoft.com/office/officeart/2005/8/layout/vList2"/>
    <dgm:cxn modelId="{6EDC8E4A-B568-44F2-B553-067087653489}" type="presParOf" srcId="{E855FA52-E09B-4826-8055-7D4E3CDE0A4A}" destId="{B1E67B99-84D7-4604-9001-A363ADCD80FD}" srcOrd="1" destOrd="0" presId="urn:microsoft.com/office/officeart/2005/8/layout/vList2"/>
    <dgm:cxn modelId="{DC165718-73DD-4DFA-A33A-78184D1C45C1}" type="presParOf" srcId="{E855FA52-E09B-4826-8055-7D4E3CDE0A4A}" destId="{174FEA8A-2548-4D66-B0B3-90A0FBF9DD53}" srcOrd="2" destOrd="0" presId="urn:microsoft.com/office/officeart/2005/8/layout/vList2"/>
    <dgm:cxn modelId="{20158C2D-7D8F-4426-B847-7F174F983507}" type="presParOf" srcId="{E855FA52-E09B-4826-8055-7D4E3CDE0A4A}" destId="{EB0D7F95-79C2-48AE-9E5D-9CE88550F513}" srcOrd="3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D46605-AE7E-4829-B526-64F8B350182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E016EAF-2995-41BE-B0C5-38AD567490DB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600" dirty="0" smtClean="0"/>
            <a:t>бесконтактная</a:t>
          </a:r>
          <a:endParaRPr lang="ru-RU" sz="3600" dirty="0"/>
        </a:p>
      </dgm:t>
    </dgm:pt>
    <dgm:pt modelId="{95D4265E-9754-4C56-BBBB-ADC3F8CB43E4}" type="parTrans" cxnId="{2D3C8B2E-A8D4-4B9F-9BB7-8F66E60F7DA5}">
      <dgm:prSet/>
      <dgm:spPr/>
      <dgm:t>
        <a:bodyPr/>
        <a:lstStyle/>
        <a:p>
          <a:endParaRPr lang="ru-RU"/>
        </a:p>
      </dgm:t>
    </dgm:pt>
    <dgm:pt modelId="{B95D79EB-2875-455C-B8C8-D74AC529961A}" type="sibTrans" cxnId="{2D3C8B2E-A8D4-4B9F-9BB7-8F66E60F7DA5}">
      <dgm:prSet/>
      <dgm:spPr/>
      <dgm:t>
        <a:bodyPr/>
        <a:lstStyle/>
        <a:p>
          <a:endParaRPr lang="ru-RU"/>
        </a:p>
      </dgm:t>
    </dgm:pt>
    <dgm:pt modelId="{35B7C502-ABC3-4AB0-B8BB-8B9CC95D273B}">
      <dgm:prSet phldrT="[Текст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600" dirty="0" smtClean="0"/>
            <a:t>контактная</a:t>
          </a:r>
          <a:endParaRPr lang="ru-RU" sz="3600" dirty="0"/>
        </a:p>
      </dgm:t>
    </dgm:pt>
    <dgm:pt modelId="{D592188D-4DE5-41ED-BAC7-21037897C32B}" type="parTrans" cxnId="{3C8ACC6C-3AC7-435D-A882-D6B7D5959A32}">
      <dgm:prSet/>
      <dgm:spPr/>
      <dgm:t>
        <a:bodyPr/>
        <a:lstStyle/>
        <a:p>
          <a:endParaRPr lang="ru-RU"/>
        </a:p>
      </dgm:t>
    </dgm:pt>
    <dgm:pt modelId="{9A147F69-33DB-468E-9FEE-D39731B8AFD0}" type="sibTrans" cxnId="{3C8ACC6C-3AC7-435D-A882-D6B7D5959A32}">
      <dgm:prSet/>
      <dgm:spPr/>
      <dgm:t>
        <a:bodyPr/>
        <a:lstStyle/>
        <a:p>
          <a:endParaRPr lang="ru-RU"/>
        </a:p>
      </dgm:t>
    </dgm:pt>
    <dgm:pt modelId="{60DBC2CD-333E-495C-BA34-CC9536C215BD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/>
            <a:t>Бесконтактная аппаратура изготавливается на основе элементов с электронно-дырочной проводимостью и</a:t>
          </a:r>
          <a:r>
            <a:rPr lang="ru-RU" sz="1100" dirty="0" smtClean="0"/>
            <a:t> </a:t>
          </a:r>
          <a:r>
            <a:rPr lang="ru-RU" sz="2000" b="1" dirty="0" smtClean="0"/>
            <a:t>не имеет механических частей</a:t>
          </a:r>
          <a:r>
            <a:rPr lang="ru-RU" sz="2000" dirty="0" smtClean="0"/>
            <a:t>.</a:t>
          </a:r>
          <a:endParaRPr lang="ru-RU" sz="2000" dirty="0"/>
        </a:p>
      </dgm:t>
    </dgm:pt>
    <dgm:pt modelId="{17B4F8A6-752D-40AB-961D-D146067964D0}" type="parTrans" cxnId="{7B48DB8A-8ECA-47B6-B1FA-C3D927013675}">
      <dgm:prSet/>
      <dgm:spPr/>
      <dgm:t>
        <a:bodyPr/>
        <a:lstStyle/>
        <a:p>
          <a:endParaRPr lang="ru-RU"/>
        </a:p>
      </dgm:t>
    </dgm:pt>
    <dgm:pt modelId="{BE913A3B-7AD8-4FBF-9ABA-E73AAF157F9D}" type="sibTrans" cxnId="{7B48DB8A-8ECA-47B6-B1FA-C3D927013675}">
      <dgm:prSet/>
      <dgm:spPr/>
      <dgm:t>
        <a:bodyPr/>
        <a:lstStyle/>
        <a:p>
          <a:endParaRPr lang="ru-RU"/>
        </a:p>
      </dgm:t>
    </dgm:pt>
    <dgm:pt modelId="{7F59CFE0-8DE3-4FF8-86FF-E83828C92292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имеет не менее двух контактов</a:t>
          </a:r>
          <a:r>
            <a:rPr lang="ru-RU" sz="1700" dirty="0" smtClean="0"/>
            <a:t>, группу или несколько групп контактов. В группу контактов входят подвижный и неподвижный контакты</a:t>
          </a:r>
          <a:endParaRPr lang="ru-RU" sz="1700" dirty="0"/>
        </a:p>
      </dgm:t>
    </dgm:pt>
    <dgm:pt modelId="{6C5C7A50-DF57-49A5-916C-A9F8EBFE0110}" type="parTrans" cxnId="{7E9338B8-AF7B-4D1F-BA68-A216649AB78E}">
      <dgm:prSet/>
      <dgm:spPr/>
      <dgm:t>
        <a:bodyPr/>
        <a:lstStyle/>
        <a:p>
          <a:endParaRPr lang="ru-RU"/>
        </a:p>
      </dgm:t>
    </dgm:pt>
    <dgm:pt modelId="{47E124D7-A461-4A90-9BE2-0CBFD414DD18}" type="sibTrans" cxnId="{7E9338B8-AF7B-4D1F-BA68-A216649AB78E}">
      <dgm:prSet/>
      <dgm:spPr/>
      <dgm:t>
        <a:bodyPr/>
        <a:lstStyle/>
        <a:p>
          <a:endParaRPr lang="ru-RU"/>
        </a:p>
      </dgm:t>
    </dgm:pt>
    <dgm:pt modelId="{BEA8B587-3F9E-4549-9271-CEBBD4915A25}" type="pres">
      <dgm:prSet presAssocID="{86D46605-AE7E-4829-B526-64F8B35018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3396593-B18B-46CE-9CC9-3FA4AE08D40C}" type="pres">
      <dgm:prSet presAssocID="{5E016EAF-2995-41BE-B0C5-38AD567490DB}" presName="root" presStyleCnt="0"/>
      <dgm:spPr/>
    </dgm:pt>
    <dgm:pt modelId="{5FAA277B-F610-4050-9B35-19F304291EA3}" type="pres">
      <dgm:prSet presAssocID="{5E016EAF-2995-41BE-B0C5-38AD567490DB}" presName="rootComposite" presStyleCnt="0"/>
      <dgm:spPr/>
    </dgm:pt>
    <dgm:pt modelId="{59584E0E-7726-43DB-9157-2367C485A51C}" type="pres">
      <dgm:prSet presAssocID="{5E016EAF-2995-41BE-B0C5-38AD567490DB}" presName="rootText" presStyleLbl="node1" presStyleIdx="0" presStyleCnt="2" custLinFactNeighborX="-27" custLinFactNeighborY="899"/>
      <dgm:spPr/>
      <dgm:t>
        <a:bodyPr/>
        <a:lstStyle/>
        <a:p>
          <a:endParaRPr lang="ru-RU"/>
        </a:p>
      </dgm:t>
    </dgm:pt>
    <dgm:pt modelId="{D17706D3-75C0-484D-9E9C-846D826F5AFE}" type="pres">
      <dgm:prSet presAssocID="{5E016EAF-2995-41BE-B0C5-38AD567490DB}" presName="rootConnector" presStyleLbl="node1" presStyleIdx="0" presStyleCnt="2"/>
      <dgm:spPr/>
      <dgm:t>
        <a:bodyPr/>
        <a:lstStyle/>
        <a:p>
          <a:endParaRPr lang="ru-RU"/>
        </a:p>
      </dgm:t>
    </dgm:pt>
    <dgm:pt modelId="{250E28F0-AC10-4918-AC66-5BC4495AC1F0}" type="pres">
      <dgm:prSet presAssocID="{5E016EAF-2995-41BE-B0C5-38AD567490DB}" presName="childShape" presStyleCnt="0"/>
      <dgm:spPr/>
    </dgm:pt>
    <dgm:pt modelId="{48944EE6-53F4-4135-9685-05F061302D18}" type="pres">
      <dgm:prSet presAssocID="{17B4F8A6-752D-40AB-961D-D146067964D0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06919E5-4AE1-4055-8397-51EF77A77CDA}" type="pres">
      <dgm:prSet presAssocID="{60DBC2CD-333E-495C-BA34-CC9536C215BD}" presName="childText" presStyleLbl="bgAcc1" presStyleIdx="0" presStyleCnt="2" custScaleY="132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C88D0F-3185-4D28-9E8F-AB0A1311B41B}" type="pres">
      <dgm:prSet presAssocID="{35B7C502-ABC3-4AB0-B8BB-8B9CC95D273B}" presName="root" presStyleCnt="0"/>
      <dgm:spPr/>
    </dgm:pt>
    <dgm:pt modelId="{0BB2A37B-BDC3-454C-B20E-759DB0BB1597}" type="pres">
      <dgm:prSet presAssocID="{35B7C502-ABC3-4AB0-B8BB-8B9CC95D273B}" presName="rootComposite" presStyleCnt="0"/>
      <dgm:spPr/>
    </dgm:pt>
    <dgm:pt modelId="{4ACA5B27-D7F4-4B1D-A856-454E920F554F}" type="pres">
      <dgm:prSet presAssocID="{35B7C502-ABC3-4AB0-B8BB-8B9CC95D273B}" presName="rootText" presStyleLbl="node1" presStyleIdx="1" presStyleCnt="2"/>
      <dgm:spPr/>
      <dgm:t>
        <a:bodyPr/>
        <a:lstStyle/>
        <a:p>
          <a:endParaRPr lang="ru-RU"/>
        </a:p>
      </dgm:t>
    </dgm:pt>
    <dgm:pt modelId="{CC0578E2-E723-4673-8B0C-D0214BA839C8}" type="pres">
      <dgm:prSet presAssocID="{35B7C502-ABC3-4AB0-B8BB-8B9CC95D273B}" presName="rootConnector" presStyleLbl="node1" presStyleIdx="1" presStyleCnt="2"/>
      <dgm:spPr/>
      <dgm:t>
        <a:bodyPr/>
        <a:lstStyle/>
        <a:p>
          <a:endParaRPr lang="ru-RU"/>
        </a:p>
      </dgm:t>
    </dgm:pt>
    <dgm:pt modelId="{B5E7EA91-0B08-4F3A-94F1-C1D4AE4876D3}" type="pres">
      <dgm:prSet presAssocID="{35B7C502-ABC3-4AB0-B8BB-8B9CC95D273B}" presName="childShape" presStyleCnt="0"/>
      <dgm:spPr/>
    </dgm:pt>
    <dgm:pt modelId="{67124CCD-0B0F-406E-A77C-D8788A1F0520}" type="pres">
      <dgm:prSet presAssocID="{6C5C7A50-DF57-49A5-916C-A9F8EBFE0110}" presName="Name13" presStyleLbl="parChTrans1D2" presStyleIdx="1" presStyleCnt="2"/>
      <dgm:spPr/>
      <dgm:t>
        <a:bodyPr/>
        <a:lstStyle/>
        <a:p>
          <a:endParaRPr lang="ru-RU"/>
        </a:p>
      </dgm:t>
    </dgm:pt>
    <dgm:pt modelId="{D4B1632E-F005-4318-BF2C-FF4F7FAB5928}" type="pres">
      <dgm:prSet presAssocID="{7F59CFE0-8DE3-4FF8-86FF-E83828C92292}" presName="childText" presStyleLbl="bgAcc1" presStyleIdx="1" presStyleCnt="2" custScaleY="114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998929-D118-42A9-ACC7-E7F7A3563148}" type="presOf" srcId="{35B7C502-ABC3-4AB0-B8BB-8B9CC95D273B}" destId="{4ACA5B27-D7F4-4B1D-A856-454E920F554F}" srcOrd="0" destOrd="0" presId="urn:microsoft.com/office/officeart/2005/8/layout/hierarchy3"/>
    <dgm:cxn modelId="{656C0AC5-896E-4EA4-A34D-A2A38FA504E0}" type="presOf" srcId="{7F59CFE0-8DE3-4FF8-86FF-E83828C92292}" destId="{D4B1632E-F005-4318-BF2C-FF4F7FAB5928}" srcOrd="0" destOrd="0" presId="urn:microsoft.com/office/officeart/2005/8/layout/hierarchy3"/>
    <dgm:cxn modelId="{D4A72BBC-63CD-4226-9651-2B51AADF3A55}" type="presOf" srcId="{35B7C502-ABC3-4AB0-B8BB-8B9CC95D273B}" destId="{CC0578E2-E723-4673-8B0C-D0214BA839C8}" srcOrd="1" destOrd="0" presId="urn:microsoft.com/office/officeart/2005/8/layout/hierarchy3"/>
    <dgm:cxn modelId="{9DCD2405-54F5-4DFF-B960-D6029FBD4C29}" type="presOf" srcId="{17B4F8A6-752D-40AB-961D-D146067964D0}" destId="{48944EE6-53F4-4135-9685-05F061302D18}" srcOrd="0" destOrd="0" presId="urn:microsoft.com/office/officeart/2005/8/layout/hierarchy3"/>
    <dgm:cxn modelId="{8171AF44-EBA2-4C2F-977E-2853A68C6F1F}" type="presOf" srcId="{5E016EAF-2995-41BE-B0C5-38AD567490DB}" destId="{59584E0E-7726-43DB-9157-2367C485A51C}" srcOrd="0" destOrd="0" presId="urn:microsoft.com/office/officeart/2005/8/layout/hierarchy3"/>
    <dgm:cxn modelId="{7B48DB8A-8ECA-47B6-B1FA-C3D927013675}" srcId="{5E016EAF-2995-41BE-B0C5-38AD567490DB}" destId="{60DBC2CD-333E-495C-BA34-CC9536C215BD}" srcOrd="0" destOrd="0" parTransId="{17B4F8A6-752D-40AB-961D-D146067964D0}" sibTransId="{BE913A3B-7AD8-4FBF-9ABA-E73AAF157F9D}"/>
    <dgm:cxn modelId="{3C8ACC6C-3AC7-435D-A882-D6B7D5959A32}" srcId="{86D46605-AE7E-4829-B526-64F8B3501827}" destId="{35B7C502-ABC3-4AB0-B8BB-8B9CC95D273B}" srcOrd="1" destOrd="0" parTransId="{D592188D-4DE5-41ED-BAC7-21037897C32B}" sibTransId="{9A147F69-33DB-468E-9FEE-D39731B8AFD0}"/>
    <dgm:cxn modelId="{DCB2E784-5E91-4CDB-B328-CE54CA7437AE}" type="presOf" srcId="{86D46605-AE7E-4829-B526-64F8B3501827}" destId="{BEA8B587-3F9E-4549-9271-CEBBD4915A25}" srcOrd="0" destOrd="0" presId="urn:microsoft.com/office/officeart/2005/8/layout/hierarchy3"/>
    <dgm:cxn modelId="{64ADF2E4-A954-4EB0-9DED-E5CC952DE100}" type="presOf" srcId="{60DBC2CD-333E-495C-BA34-CC9536C215BD}" destId="{406919E5-4AE1-4055-8397-51EF77A77CDA}" srcOrd="0" destOrd="0" presId="urn:microsoft.com/office/officeart/2005/8/layout/hierarchy3"/>
    <dgm:cxn modelId="{20E0CAE1-4CF4-4802-B316-43F576778E8F}" type="presOf" srcId="{6C5C7A50-DF57-49A5-916C-A9F8EBFE0110}" destId="{67124CCD-0B0F-406E-A77C-D8788A1F0520}" srcOrd="0" destOrd="0" presId="urn:microsoft.com/office/officeart/2005/8/layout/hierarchy3"/>
    <dgm:cxn modelId="{F079B0F8-BDF6-4188-92C5-4DAB3907317F}" type="presOf" srcId="{5E016EAF-2995-41BE-B0C5-38AD567490DB}" destId="{D17706D3-75C0-484D-9E9C-846D826F5AFE}" srcOrd="1" destOrd="0" presId="urn:microsoft.com/office/officeart/2005/8/layout/hierarchy3"/>
    <dgm:cxn modelId="{7E9338B8-AF7B-4D1F-BA68-A216649AB78E}" srcId="{35B7C502-ABC3-4AB0-B8BB-8B9CC95D273B}" destId="{7F59CFE0-8DE3-4FF8-86FF-E83828C92292}" srcOrd="0" destOrd="0" parTransId="{6C5C7A50-DF57-49A5-916C-A9F8EBFE0110}" sibTransId="{47E124D7-A461-4A90-9BE2-0CBFD414DD18}"/>
    <dgm:cxn modelId="{2D3C8B2E-A8D4-4B9F-9BB7-8F66E60F7DA5}" srcId="{86D46605-AE7E-4829-B526-64F8B3501827}" destId="{5E016EAF-2995-41BE-B0C5-38AD567490DB}" srcOrd="0" destOrd="0" parTransId="{95D4265E-9754-4C56-BBBB-ADC3F8CB43E4}" sibTransId="{B95D79EB-2875-455C-B8C8-D74AC529961A}"/>
    <dgm:cxn modelId="{487E338F-63A3-4201-8E83-674012350588}" type="presParOf" srcId="{BEA8B587-3F9E-4549-9271-CEBBD4915A25}" destId="{73396593-B18B-46CE-9CC9-3FA4AE08D40C}" srcOrd="0" destOrd="0" presId="urn:microsoft.com/office/officeart/2005/8/layout/hierarchy3"/>
    <dgm:cxn modelId="{973F8A7E-E4E7-4043-9B22-C8D458776AED}" type="presParOf" srcId="{73396593-B18B-46CE-9CC9-3FA4AE08D40C}" destId="{5FAA277B-F610-4050-9B35-19F304291EA3}" srcOrd="0" destOrd="0" presId="urn:microsoft.com/office/officeart/2005/8/layout/hierarchy3"/>
    <dgm:cxn modelId="{96F0AB64-8041-49EE-A25D-1BDE277D54D6}" type="presParOf" srcId="{5FAA277B-F610-4050-9B35-19F304291EA3}" destId="{59584E0E-7726-43DB-9157-2367C485A51C}" srcOrd="0" destOrd="0" presId="urn:microsoft.com/office/officeart/2005/8/layout/hierarchy3"/>
    <dgm:cxn modelId="{C8579249-61F3-4458-91F2-036B2E996DCC}" type="presParOf" srcId="{5FAA277B-F610-4050-9B35-19F304291EA3}" destId="{D17706D3-75C0-484D-9E9C-846D826F5AFE}" srcOrd="1" destOrd="0" presId="urn:microsoft.com/office/officeart/2005/8/layout/hierarchy3"/>
    <dgm:cxn modelId="{45792442-D8BB-407C-B0D5-2F26741117F1}" type="presParOf" srcId="{73396593-B18B-46CE-9CC9-3FA4AE08D40C}" destId="{250E28F0-AC10-4918-AC66-5BC4495AC1F0}" srcOrd="1" destOrd="0" presId="urn:microsoft.com/office/officeart/2005/8/layout/hierarchy3"/>
    <dgm:cxn modelId="{72FB3B66-71C5-458F-97F7-9C3DA4E57A65}" type="presParOf" srcId="{250E28F0-AC10-4918-AC66-5BC4495AC1F0}" destId="{48944EE6-53F4-4135-9685-05F061302D18}" srcOrd="0" destOrd="0" presId="urn:microsoft.com/office/officeart/2005/8/layout/hierarchy3"/>
    <dgm:cxn modelId="{C460FAFC-41D1-445D-B7BC-512FA87BECB1}" type="presParOf" srcId="{250E28F0-AC10-4918-AC66-5BC4495AC1F0}" destId="{406919E5-4AE1-4055-8397-51EF77A77CDA}" srcOrd="1" destOrd="0" presId="urn:microsoft.com/office/officeart/2005/8/layout/hierarchy3"/>
    <dgm:cxn modelId="{D112B14B-D21F-4FC1-A22E-758FB5613973}" type="presParOf" srcId="{BEA8B587-3F9E-4549-9271-CEBBD4915A25}" destId="{F0C88D0F-3185-4D28-9E8F-AB0A1311B41B}" srcOrd="1" destOrd="0" presId="urn:microsoft.com/office/officeart/2005/8/layout/hierarchy3"/>
    <dgm:cxn modelId="{1E225507-C73C-40D7-BB74-C7AD623580E2}" type="presParOf" srcId="{F0C88D0F-3185-4D28-9E8F-AB0A1311B41B}" destId="{0BB2A37B-BDC3-454C-B20E-759DB0BB1597}" srcOrd="0" destOrd="0" presId="urn:microsoft.com/office/officeart/2005/8/layout/hierarchy3"/>
    <dgm:cxn modelId="{DF8A1446-F1D0-44DD-BA6A-EFFD05AB3927}" type="presParOf" srcId="{0BB2A37B-BDC3-454C-B20E-759DB0BB1597}" destId="{4ACA5B27-D7F4-4B1D-A856-454E920F554F}" srcOrd="0" destOrd="0" presId="urn:microsoft.com/office/officeart/2005/8/layout/hierarchy3"/>
    <dgm:cxn modelId="{BA056831-7775-45F9-9134-20E5D857F43E}" type="presParOf" srcId="{0BB2A37B-BDC3-454C-B20E-759DB0BB1597}" destId="{CC0578E2-E723-4673-8B0C-D0214BA839C8}" srcOrd="1" destOrd="0" presId="urn:microsoft.com/office/officeart/2005/8/layout/hierarchy3"/>
    <dgm:cxn modelId="{98C81F95-3F81-4F4B-B43A-1F49AD767488}" type="presParOf" srcId="{F0C88D0F-3185-4D28-9E8F-AB0A1311B41B}" destId="{B5E7EA91-0B08-4F3A-94F1-C1D4AE4876D3}" srcOrd="1" destOrd="0" presId="urn:microsoft.com/office/officeart/2005/8/layout/hierarchy3"/>
    <dgm:cxn modelId="{FD9DD8D8-4C81-457B-A45D-539635CE342F}" type="presParOf" srcId="{B5E7EA91-0B08-4F3A-94F1-C1D4AE4876D3}" destId="{67124CCD-0B0F-406E-A77C-D8788A1F0520}" srcOrd="0" destOrd="0" presId="urn:microsoft.com/office/officeart/2005/8/layout/hierarchy3"/>
    <dgm:cxn modelId="{639EEA15-259B-4277-842B-667980CEF505}" type="presParOf" srcId="{B5E7EA91-0B08-4F3A-94F1-C1D4AE4876D3}" destId="{D4B1632E-F005-4318-BF2C-FF4F7FAB5928}" srcOrd="1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0"/>
            <a:ext cx="7772400" cy="4357718"/>
          </a:xfrm>
        </p:spPr>
        <p:txBody>
          <a:bodyPr>
            <a:noAutofit/>
          </a:bodyPr>
          <a:lstStyle/>
          <a:p>
            <a:r>
              <a:rPr lang="ru-RU" sz="6000" b="1" dirty="0" smtClean="0"/>
              <a:t>ЭЛЕМЕНТЫ ЭЛЕКТРИЧЕСКИХ СХЕМ</a:t>
            </a:r>
            <a:br>
              <a:rPr lang="ru-RU" sz="6000" b="1" dirty="0" smtClean="0"/>
            </a:br>
            <a:r>
              <a:rPr lang="ru-RU" sz="6000" b="1" dirty="0" smtClean="0"/>
              <a:t> </a:t>
            </a:r>
            <a:br>
              <a:rPr lang="ru-RU" sz="6000" b="1" dirty="0" smtClean="0"/>
            </a:b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3500438"/>
            <a:ext cx="5572164" cy="50006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Электрические аппараты и цепи вагонов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элемент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7715304" cy="57864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>Коммутационная аппаратура </a:t>
            </a:r>
            <a:br>
              <a:rPr lang="ru-RU" b="1" dirty="0" smtClean="0"/>
            </a:br>
            <a:r>
              <a:rPr lang="ru-RU" b="1" dirty="0" smtClean="0"/>
              <a:t> предназначенная для 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357158" y="500042"/>
          <a:ext cx="8286808" cy="5929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643174" y="428604"/>
            <a:ext cx="4357718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бесконтактные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pic>
        <p:nvPicPr>
          <p:cNvPr id="11" name="Рисунок 10" descr="тиристо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571612"/>
            <a:ext cx="2428892" cy="3509748"/>
          </a:xfrm>
          <a:prstGeom prst="rect">
            <a:avLst/>
          </a:prstGeom>
        </p:spPr>
      </p:pic>
      <p:pic>
        <p:nvPicPr>
          <p:cNvPr id="12" name="Рисунок 11" descr="тир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071678"/>
            <a:ext cx="2857899" cy="16290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286116" y="5072074"/>
            <a:ext cx="52149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тиристор при подаче сигнала на управляющий электрод пропускает электрический ток, вызывая срабатывание других элементов 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143108" y="357166"/>
            <a:ext cx="4643470" cy="12144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Контактные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(с ручным управлением)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642910" y="2071678"/>
            <a:ext cx="2786082" cy="9144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С фиксацией</a:t>
            </a:r>
            <a:endParaRPr lang="ru-RU" sz="2800" dirty="0"/>
          </a:p>
        </p:txBody>
      </p:sp>
      <p:sp>
        <p:nvSpPr>
          <p:cNvPr id="10" name="Багетная рамка 9"/>
          <p:cNvSpPr/>
          <p:nvPr/>
        </p:nvSpPr>
        <p:spPr>
          <a:xfrm>
            <a:off x="5214942" y="2071678"/>
            <a:ext cx="2628912" cy="928694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Без фиксации</a:t>
            </a:r>
            <a:endParaRPr lang="ru-RU" sz="28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5500694" y="1500174"/>
            <a:ext cx="857256" cy="571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3" idx="3"/>
            <a:endCxn id="3" idx="3"/>
          </p:cNvCxnSpPr>
          <p:nvPr/>
        </p:nvCxnSpPr>
        <p:spPr>
          <a:xfrm rot="5400000">
            <a:off x="2823129" y="1393761"/>
            <a:ext cx="158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0800000" flipV="1">
            <a:off x="2643174" y="1500174"/>
            <a:ext cx="785818" cy="500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071670" y="4143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571472" y="3643314"/>
            <a:ext cx="2928958" cy="162878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Выключатели</a:t>
            </a:r>
          </a:p>
          <a:p>
            <a:pPr algn="ctr"/>
            <a:r>
              <a:rPr lang="ru-RU" sz="2800" dirty="0" smtClean="0"/>
              <a:t>Рубильники</a:t>
            </a:r>
          </a:p>
          <a:p>
            <a:pPr algn="ctr"/>
            <a:r>
              <a:rPr lang="ru-RU" sz="2800" dirty="0" smtClean="0"/>
              <a:t>тумблеры</a:t>
            </a:r>
            <a:endParaRPr lang="ru-RU" sz="2800" dirty="0"/>
          </a:p>
        </p:txBody>
      </p:sp>
      <p:sp>
        <p:nvSpPr>
          <p:cNvPr id="23" name="Прямоугольник с двумя скругленными соседними углами 22"/>
          <p:cNvSpPr/>
          <p:nvPr/>
        </p:nvSpPr>
        <p:spPr>
          <a:xfrm>
            <a:off x="5143504" y="3643314"/>
            <a:ext cx="2857520" cy="162878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кнопки</a:t>
            </a:r>
            <a:endParaRPr lang="ru-RU" sz="2800" dirty="0"/>
          </a:p>
        </p:txBody>
      </p:sp>
      <p:cxnSp>
        <p:nvCxnSpPr>
          <p:cNvPr id="26" name="Прямая со стрелкой 25"/>
          <p:cNvCxnSpPr>
            <a:stCxn id="6" idx="2"/>
            <a:endCxn id="22" idx="3"/>
          </p:cNvCxnSpPr>
          <p:nvPr/>
        </p:nvCxnSpPr>
        <p:spPr>
          <a:xfrm rot="5400000">
            <a:off x="1707333" y="3314696"/>
            <a:ext cx="657236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23" idx="3"/>
          </p:cNvCxnSpPr>
          <p:nvPr/>
        </p:nvCxnSpPr>
        <p:spPr>
          <a:xfrm rot="5400000">
            <a:off x="6250793" y="3321843"/>
            <a:ext cx="64294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071670" y="285728"/>
            <a:ext cx="4643470" cy="121444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</a:rPr>
              <a:t>Контактные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с</a:t>
            </a:r>
            <a:r>
              <a:rPr lang="ru-RU" sz="2000" b="1" dirty="0" smtClean="0"/>
              <a:t>  </a:t>
            </a:r>
            <a:r>
              <a:rPr lang="ru-RU" sz="2000" b="1" dirty="0" smtClean="0">
                <a:solidFill>
                  <a:srgbClr val="00B050"/>
                </a:solidFill>
              </a:rPr>
              <a:t>электромагнитным</a:t>
            </a: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приводом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1928802"/>
            <a:ext cx="392909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Реле</a:t>
            </a:r>
          </a:p>
          <a:p>
            <a:pPr algn="ctr"/>
            <a:r>
              <a:rPr lang="ru-RU" sz="2000" b="1" dirty="0" smtClean="0"/>
              <a:t>контакторы</a:t>
            </a:r>
            <a:endParaRPr lang="ru-RU" sz="2000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4286248" y="1500174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42910" y="2714621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Создаваемое катушкой магнитное поле притягивает подвижный сердечник к неподвижному, преодолевая усилие возвратной пружины.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5786" y="3429000"/>
            <a:ext cx="6786610" cy="71438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Контакты бывают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4429132"/>
            <a:ext cx="692948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замыкающиеся (нормально разомкнутые, или нормально </a:t>
            </a:r>
            <a:r>
              <a:rPr lang="ru-RU" dirty="0" smtClean="0"/>
              <a:t> открытые</a:t>
            </a:r>
            <a:r>
              <a:rPr lang="ru-RU" dirty="0" smtClean="0"/>
              <a:t>) — «</a:t>
            </a:r>
            <a:r>
              <a:rPr lang="ru-RU" sz="2400" b="1" dirty="0" smtClean="0"/>
              <a:t>З</a:t>
            </a:r>
            <a:r>
              <a:rPr lang="ru-RU" dirty="0" smtClean="0"/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размыкающиеся (нормально замкнутые, или нормально </a:t>
            </a:r>
            <a:r>
              <a:rPr lang="ru-RU" dirty="0" smtClean="0"/>
              <a:t> закрытые</a:t>
            </a:r>
            <a:r>
              <a:rPr lang="ru-RU" dirty="0" smtClean="0"/>
              <a:t>) — «</a:t>
            </a:r>
            <a:r>
              <a:rPr lang="ru-RU" sz="2400" b="1" dirty="0" smtClean="0"/>
              <a:t>Р</a:t>
            </a:r>
            <a:r>
              <a:rPr lang="ru-RU" dirty="0" smtClean="0"/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переключающиеся (комбинированные).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85852" y="285728"/>
            <a:ext cx="7000924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Диоды</a:t>
            </a:r>
            <a:r>
              <a:rPr lang="ru-RU" dirty="0" smtClean="0"/>
              <a:t> </a:t>
            </a:r>
            <a:r>
              <a:rPr lang="ru-RU" sz="2400" dirty="0" smtClean="0"/>
              <a:t>— это самые простые полупроводниковые приборы, задача которых проводить ток в одном направление и не пропускать ток в обратном.</a:t>
            </a:r>
            <a:endParaRPr lang="ru-RU" sz="2400" dirty="0"/>
          </a:p>
        </p:txBody>
      </p:sp>
      <p:pic>
        <p:nvPicPr>
          <p:cNvPr id="3" name="Рисунок 2" descr="диод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857496"/>
            <a:ext cx="6467638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42910" y="285728"/>
            <a:ext cx="8143932" cy="2643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 Конденсатор -     </a:t>
            </a:r>
            <a:r>
              <a:rPr lang="ru-RU" sz="2000" b="1" dirty="0" smtClean="0"/>
              <a:t>основной </a:t>
            </a:r>
            <a:r>
              <a:rPr lang="ru-RU" sz="2000" b="1" dirty="0" smtClean="0"/>
              <a:t>функцией является сохранение электрического заряда, то есть, такое устройство получает электрический ток, сохраняет его и впоследствии передает в 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572132" y="11429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 descr="конденсатор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071942"/>
            <a:ext cx="3508867" cy="1785950"/>
          </a:xfrm>
          <a:prstGeom prst="rect">
            <a:avLst/>
          </a:prstGeom>
        </p:spPr>
      </p:pic>
      <p:pic>
        <p:nvPicPr>
          <p:cNvPr id="5" name="Рисунок 4" descr="кон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286124"/>
            <a:ext cx="3657600" cy="273405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1214414" y="500042"/>
            <a:ext cx="7072362" cy="164307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Динамик </a:t>
            </a:r>
            <a:r>
              <a:rPr lang="ru-RU" sz="2000" dirty="0" smtClean="0"/>
              <a:t>устройство</a:t>
            </a:r>
            <a:r>
              <a:rPr lang="ru-RU" sz="2000" dirty="0" smtClean="0"/>
              <a:t>, преобразующее электрические колебания в </a:t>
            </a:r>
            <a:r>
              <a:rPr lang="ru-RU" sz="2000" dirty="0" smtClean="0"/>
              <a:t>звуковые</a:t>
            </a:r>
            <a:endParaRPr lang="ru-RU" dirty="0"/>
          </a:p>
        </p:txBody>
      </p:sp>
      <p:pic>
        <p:nvPicPr>
          <p:cNvPr id="3" name="Рисунок 2" descr="динамик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714620"/>
            <a:ext cx="3744278" cy="25432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182</Words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ЭЛЕМЕНТЫ ЭЛЕКТРИЧЕСКИХ СХЕМ   </vt:lpstr>
      <vt:lpstr>Коммутационная аппаратура   предназначенная для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Веня Веня</dc:creator>
  <cp:lastModifiedBy>Веня Веня</cp:lastModifiedBy>
  <cp:revision>20</cp:revision>
  <dcterms:created xsi:type="dcterms:W3CDTF">2019-01-31T08:48:08Z</dcterms:created>
  <dcterms:modified xsi:type="dcterms:W3CDTF">2019-01-31T13:28:12Z</dcterms:modified>
</cp:coreProperties>
</file>