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60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electrikam.com/wp-content/uploads/2013/09/%D0%91%D0%B5%D0%B7%D1%8B%D0%BC%D1%8F%D0%BD%D0%BD%D1%8B%D0%B9-%D0%BA%D0%BE%D0%BF%D0%B8%D1%8F-2.jpg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Электрическая схема</a:t>
            </a:r>
            <a:r>
              <a:rPr lang="ru-RU" sz="2800" b="1" dirty="0" smtClean="0"/>
              <a:t> </a:t>
            </a:r>
            <a:r>
              <a:rPr lang="ru-RU" sz="2800" b="1" i="1" dirty="0" smtClean="0"/>
              <a:t>представляет собой графическое изображение электрической цепи.</a:t>
            </a:r>
            <a:br>
              <a:rPr lang="ru-RU" sz="2800" b="1" i="1" dirty="0" smtClean="0"/>
            </a:br>
            <a:r>
              <a:rPr lang="ru-RU" sz="2400" b="1" dirty="0" smtClean="0"/>
              <a:t>Она показывает, как осуществляется соединение элементов в рассматриваемой электрической цепи</a:t>
            </a:r>
            <a:endParaRPr lang="ru-RU" sz="2800" b="1" dirty="0"/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467544" y="1916832"/>
            <a:ext cx="8208912" cy="18158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Для отображение электрических компонентов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(конденсаторов, резисторов, микросхем и т. д.) в электрических схемах используются их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effectLst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условно графические обозначения.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933056"/>
            <a:ext cx="8208912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i="1" dirty="0" smtClean="0"/>
              <a:t>Для отображения электрических соединений </a:t>
            </a:r>
            <a:r>
              <a:rPr lang="ru-RU" sz="2800" dirty="0" smtClean="0"/>
              <a:t>(дорожек, проводов, соединения между радиоэлементами) </a:t>
            </a:r>
            <a:r>
              <a:rPr lang="ru-RU" sz="2800" i="1" dirty="0" smtClean="0"/>
              <a:t>применяют простую линию соединяющие два условно графических обозначения.</a:t>
            </a:r>
            <a:r>
              <a:rPr lang="ru-RU" sz="2800" dirty="0" smtClean="0"/>
              <a:t> Причём все ненужные изгибы дорожек удаляют</a:t>
            </a:r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4680520" cy="63408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/>
              <a:t>Электрические схемы</a:t>
            </a:r>
            <a:endParaRPr lang="ru-RU" sz="2800" b="1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99592" y="1556792"/>
            <a:ext cx="7704856" cy="4401205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необходимо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Знать принципы действия элементов этой сети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Уметь определять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когда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при каком положении коммутационной аппаратуры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через отдельные элементы электрического оборудования может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проходить электрический ток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вызывая их правильное срабатывание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400" i="1" dirty="0" smtClean="0"/>
              <a:t/>
            </a:r>
            <a:br>
              <a:rPr lang="ru-RU" sz="2400" i="1" dirty="0" smtClean="0"/>
            </a:br>
            <a:r>
              <a:rPr lang="ru-RU" sz="2400" i="1" dirty="0" smtClean="0"/>
              <a:t>В состав электрической схемы входят: </a:t>
            </a:r>
            <a:r>
              <a:rPr lang="ru-RU" sz="2400" b="1" i="1" dirty="0" smtClean="0"/>
              <a:t>ветвь и условно графические обозначение электрических элементов так же могут входить контур и узел.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3" name="Рисунок 2" descr="Безымянный - копия (2) - копия"/>
          <p:cNvPicPr/>
          <p:nvPr/>
        </p:nvPicPr>
        <p:blipFill>
          <a:blip r:embed="rId2" cstate="print">
            <a:lum bright="-2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28800"/>
            <a:ext cx="5173543" cy="348230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51520" y="5085184"/>
            <a:ext cx="87129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b="1" i="1" dirty="0" smtClean="0">
                <a:solidFill>
                  <a:srgbClr val="C00000"/>
                </a:solidFill>
              </a:rPr>
              <a:t> </a:t>
            </a:r>
            <a:r>
              <a:rPr lang="ru-RU" sz="2400" b="1" i="1" dirty="0" smtClean="0">
                <a:solidFill>
                  <a:srgbClr val="C00000"/>
                </a:solidFill>
              </a:rPr>
              <a:t> Ветвь – участок цепи состоящий из одного или нескольких элементов вдоль которого ток один и тот же</a:t>
            </a:r>
            <a:r>
              <a:rPr lang="ru-RU" sz="2400" b="1" i="1" dirty="0" smtClean="0"/>
              <a:t>.</a:t>
            </a:r>
            <a:endParaRPr lang="ru-RU" sz="2400" dirty="0" smtClean="0"/>
          </a:p>
          <a:p>
            <a:r>
              <a:rPr lang="ru-RU" sz="2400" dirty="0" smtClean="0"/>
              <a:t>Ветви присоединённые к одной паре узлов называются </a:t>
            </a:r>
            <a:r>
              <a:rPr lang="ru-RU" sz="2400" b="1" i="1" dirty="0" smtClean="0"/>
              <a:t>параллельными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i="1" dirty="0" smtClean="0"/>
              <a:t>Любой замкнутый путь, проходящий по нескольким ветвям называется</a:t>
            </a:r>
            <a:r>
              <a:rPr lang="ru-RU" sz="2400" b="1" i="1" dirty="0" smtClean="0">
                <a:solidFill>
                  <a:srgbClr val="C00000"/>
                </a:solidFill>
              </a:rPr>
              <a:t> контуром.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Безымянный - копия (2)">
            <a:hlinkClick r:id="rId2"/>
          </p:cNvPr>
          <p:cNvPicPr/>
          <p:nvPr/>
        </p:nvPicPr>
        <p:blipFill>
          <a:blip r:embed="rId3" cstate="print">
            <a:lum bright="-3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28800"/>
            <a:ext cx="5328592" cy="4968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</a:rPr>
              <a:t>Узел</a:t>
            </a:r>
            <a:r>
              <a:rPr lang="ru-RU" sz="2800" b="1" i="1" dirty="0" smtClean="0"/>
              <a:t> – место соединения трёх и более ветвей</a:t>
            </a:r>
            <a:endParaRPr lang="ru-RU" sz="2800" dirty="0"/>
          </a:p>
        </p:txBody>
      </p:sp>
      <p:pic>
        <p:nvPicPr>
          <p:cNvPr id="3" name="Рисунок 2" descr="Безымянный - копия (3) - копия"/>
          <p:cNvPicPr/>
          <p:nvPr/>
        </p:nvPicPr>
        <p:blipFill>
          <a:blip r:embed="rId2" cstate="print">
            <a:lum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76872"/>
            <a:ext cx="4742388" cy="31602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228184" y="2564905"/>
            <a:ext cx="1728192" cy="209288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fontAlgn="base"/>
            <a:r>
              <a:rPr lang="ru-RU" sz="2800" dirty="0" smtClean="0"/>
              <a:t>Узел </a:t>
            </a:r>
            <a:r>
              <a:rPr lang="ru-RU" sz="2800" dirty="0" smtClean="0">
                <a:solidFill>
                  <a:srgbClr val="00B050"/>
                </a:solidFill>
              </a:rPr>
              <a:t>A</a:t>
            </a:r>
          </a:p>
          <a:p>
            <a:pPr lvl="0" fontAlgn="base"/>
            <a:r>
              <a:rPr lang="ru-RU" sz="2800" dirty="0" smtClean="0"/>
              <a:t>Узел </a:t>
            </a:r>
            <a:r>
              <a:rPr lang="ru-RU" sz="2800" dirty="0" smtClean="0">
                <a:solidFill>
                  <a:srgbClr val="FFC000"/>
                </a:solidFill>
              </a:rPr>
              <a:t>B</a:t>
            </a:r>
          </a:p>
          <a:p>
            <a:pPr lvl="0" fontAlgn="base"/>
            <a:r>
              <a:rPr lang="ru-RU" sz="2800" dirty="0" smtClean="0"/>
              <a:t>Узел </a:t>
            </a:r>
            <a:r>
              <a:rPr lang="ru-RU" sz="2800" dirty="0" smtClean="0">
                <a:solidFill>
                  <a:srgbClr val="0070C0"/>
                </a:solidFill>
              </a:rPr>
              <a:t>C</a:t>
            </a:r>
          </a:p>
          <a:p>
            <a:pPr lvl="0" fontAlgn="base"/>
            <a:r>
              <a:rPr lang="ru-RU" sz="2800" dirty="0" smtClean="0"/>
              <a:t>Узел </a:t>
            </a:r>
            <a:r>
              <a:rPr lang="ru-RU" sz="2800" dirty="0" smtClean="0">
                <a:solidFill>
                  <a:srgbClr val="C00000"/>
                </a:solidFill>
              </a:rPr>
              <a:t>D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5040560" cy="63408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ВИДЫ ЭЛЕКТРИЧЕСКИХ СХЕМ</a:t>
            </a:r>
            <a:br>
              <a:rPr lang="ru-RU" sz="2800" b="1" dirty="0" smtClean="0"/>
            </a:br>
            <a:endParaRPr lang="ru-RU" sz="2800" b="1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4788024" y="980728"/>
            <a:ext cx="4139952" cy="26776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Структурная схема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содержит самую </a:t>
            </a: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общую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информацию </a:t>
            </a: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об изделии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об </a:t>
            </a: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основных частях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системы, о принципах организации управления системой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0728"/>
            <a:ext cx="4067873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355976" y="4077072"/>
            <a:ext cx="4572000" cy="23083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шкаф управления и защиты (ШУЗ);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 блок электроснабжения вагона (БЭВ);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блок электрооборудования (БЭО);  система электроснабжения низковольтных потребителей вагона;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аккумуляторный блок (АКБ);  система электроснабжения системы обеспечения климата (СОК);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12968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</a:pPr>
            <a:r>
              <a:rPr lang="ru-RU" sz="2400" b="1" i="1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Функциональная</a:t>
            </a:r>
            <a:endParaRPr lang="ru-RU" sz="2400" b="1" i="1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</a:pPr>
            <a:r>
              <a:rPr lang="ru-RU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разъясняет </a:t>
            </a:r>
            <a:r>
              <a:rPr lang="ru-RU" sz="2400" u="sng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процессы</a:t>
            </a:r>
            <a:r>
              <a:rPr lang="ru-RU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протекающие в изделии в целом или его функциональных частях.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23528" y="1628800"/>
            <a:ext cx="8640960" cy="19389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Принципиальная схема </a:t>
            </a:r>
            <a:r>
              <a:rPr lang="ru-RU" sz="2400" b="1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ее иногда называют еще </a:t>
            </a: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полной схемой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так как она определяет </a:t>
            </a: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полный состав элементов и связей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между ними и дает, как правило, детальное представление о принципе работы изделия.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3789040"/>
            <a:ext cx="8640960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b="1" i="1" dirty="0" smtClean="0">
                <a:solidFill>
                  <a:srgbClr val="C00000"/>
                </a:solidFill>
              </a:rPr>
              <a:t>Монтажные схемы или схемы подключения </a:t>
            </a:r>
          </a:p>
          <a:p>
            <a:r>
              <a:rPr lang="ru-RU" sz="2400" dirty="0" smtClean="0"/>
              <a:t>определяют </a:t>
            </a:r>
            <a:r>
              <a:rPr lang="ru-RU" sz="2400" u="sng" dirty="0" smtClean="0"/>
              <a:t>связи,</a:t>
            </a:r>
            <a:r>
              <a:rPr lang="ru-RU" sz="2400" dirty="0" smtClean="0"/>
              <a:t> с помощью электрических сетей, </a:t>
            </a:r>
            <a:r>
              <a:rPr lang="ru-RU" sz="2400" u="sng" dirty="0" smtClean="0"/>
              <a:t>между отдельными элементами </a:t>
            </a:r>
            <a:r>
              <a:rPr lang="ru-RU" sz="2400" dirty="0" smtClean="0"/>
              <a:t>электрооборудования и показывают внешнее подключение проводов к электрическим приборам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4248472" cy="593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508104" y="188640"/>
            <a:ext cx="3096344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Блок-схемы </a:t>
            </a:r>
          </a:p>
          <a:p>
            <a:r>
              <a:rPr lang="ru-RU" sz="2000" dirty="0" smtClean="0"/>
              <a:t> связь отдельных законченных блоков в устройстве между собой. 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5148064" y="1844824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1772816"/>
            <a:ext cx="4572000" cy="424731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7 — электродвигатель компрессора; </a:t>
            </a:r>
            <a:r>
              <a:rPr lang="ru-RU" i="1" dirty="0" smtClean="0"/>
              <a:t>2 — электрокалорифер низковольтный; 3 — электродвигатели приводов заслонок; 4 — электродвигатель осевого вентилятора; 5 — электродвигатель центробежного вентилятора; 6 — реле давления, катушки соленоидных вентилей, термоконтроль электродвигателей осевого и центробежного вентиляторов, устройство защиты электродвигателя компрессора; 7 — электродвигатели приводов заслонок режима отопления; 8 — электрокалорифер высоковольтный; 9 — линии связи для передачи сигналов управления.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293</Words>
  <Application>WPS Presentation</Application>
  <PresentationFormat>Экран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Электрическая схема представляет собой графическое изображение электрической цепи. Она показывает, как осуществляется соединение элементов в рассматриваемой электрической цепи</vt:lpstr>
      <vt:lpstr>Электрические схемы</vt:lpstr>
      <vt:lpstr> В состав электрической схемы входят: ветвь и условно графические обозначение электрических элементов так же могут входить контур и узел. </vt:lpstr>
      <vt:lpstr>Любой замкнутый путь, проходящий по нескольким ветвям называется контуром.</vt:lpstr>
      <vt:lpstr>Узел – место соединения трёх и более ветвей</vt:lpstr>
      <vt:lpstr> ВИДЫ ЭЛЕКТРИЧЕСКИХ СХЕМ 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Электрические схемы</dc:title>
  <dc:creator>Веня Веня</dc:creator>
  <cp:lastModifiedBy>ф</cp:lastModifiedBy>
  <cp:revision>11</cp:revision>
  <dcterms:created xsi:type="dcterms:W3CDTF">2020-01-19T08:58:00Z</dcterms:created>
  <dcterms:modified xsi:type="dcterms:W3CDTF">2025-02-03T05:58:19Z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A16BADDE2ADB4A26A355959AEB3BD126_12</vt:lpwstr>
  </property>
  <property fmtid="{D5CDD505-2E9C-101B-9397-08002B2CF9AE}" pid="3" name="KSOProductBuildVer">
    <vt:lpwstr>1049-12.2.0.13431</vt:lpwstr>
  </property>
</Properties>
</file>