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94421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3100" b="1" i="1" dirty="0" smtClean="0"/>
              <a:t>Устройства автоматики и телемеханики</a:t>
            </a:r>
            <a:r>
              <a:rPr lang="ru-RU" sz="3100" dirty="0" smtClean="0"/>
              <a:t> на железнодорожном транспорте, или, как их еще называют, средства сигнализации, централизации и блокировки </a:t>
            </a:r>
            <a:r>
              <a:rPr lang="ru-RU" sz="3100" b="1" i="1" dirty="0" smtClean="0"/>
              <a:t>(СЦБ),</a:t>
            </a:r>
            <a:r>
              <a:rPr lang="ru-RU" sz="3100" dirty="0" smtClean="0"/>
              <a:t> предназначены для: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2852936"/>
            <a:ext cx="8064896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автоматизации процессов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связанных с управлением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поездов,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обеспечения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движения,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обеспечения необходимой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пропускной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способности железных дорог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повышения производительности труда.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969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Централизация предназначена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0872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управления всеми стрелками и сигналами, расположенными на станции или в отдельном ее районе, из одного пункта — поста централизации.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2204864"/>
            <a:ext cx="387017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Системы централизации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780928"/>
            <a:ext cx="8964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Электрогидравлическая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система централизации применялась на станциях и отдельных участках железных дорог.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Электропневматическая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на сортировочных горках. (дальность 1000-1200)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электрической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централизации дальность при прямом управлении достигает 5—6 км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522920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Применение централизации позволяет увеличить пропускную способность станций, повысить производительность труда и тем самым сократить штат эксплуатационных работников, а также значительно увеличить безопасность движения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Движение поездов по станции, оборудованной ЭЦ осуществляется согласно таблице зависимостей стрелок и сигналов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1628800"/>
            <a:ext cx="519930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Диспетчерская централизация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276872"/>
            <a:ext cx="89644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Оперативное руководство перевозочным процессом на железной дороге выполняет и контролирует диспетчерский аппарат со сменным дежурством. Участки железных дорог, которыми руководят поездные диспетчеры (ДНЦ), называются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диспетчерскими кругами, 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протяженность достигает 400 км и более с числом станций на малодеятельных участках до 40.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869160"/>
            <a:ext cx="849694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Границами диспетчерских кругов обычно служат сортировочные или участковые станции. Крупные железнодорожные узлы могут выделяться в самостоятельные круги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0"/>
            <a:ext cx="1944216" cy="738336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СЦБ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3356992"/>
            <a:ext cx="4182616" cy="330182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0"/>
            <a:r>
              <a:rPr lang="ru-RU" sz="3100" dirty="0" smtClean="0"/>
              <a:t>автоматическая блокировка, </a:t>
            </a:r>
          </a:p>
          <a:p>
            <a:pPr lvl="0"/>
            <a:r>
              <a:rPr lang="ru-RU" sz="3100" dirty="0" smtClean="0"/>
              <a:t>автоматическая локомотивная сигнализация, </a:t>
            </a:r>
          </a:p>
          <a:p>
            <a:pPr lvl="0"/>
            <a:r>
              <a:rPr lang="ru-RU" sz="3100" dirty="0" smtClean="0"/>
              <a:t>путевая полуавтоматическая блокировка, </a:t>
            </a:r>
          </a:p>
          <a:p>
            <a:pPr lvl="0"/>
            <a:r>
              <a:rPr lang="ru-RU" sz="3100" dirty="0" smtClean="0"/>
              <a:t>система диспетчерского контроля за движением поездов и автоматическая переездная сигнализация;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3356992"/>
            <a:ext cx="4320480" cy="33123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/>
              <a:t> Электрическая централизация.</a:t>
            </a:r>
          </a:p>
          <a:p>
            <a:r>
              <a:rPr lang="ru-RU" dirty="0" smtClean="0"/>
              <a:t>Диспетчерская централизация. </a:t>
            </a:r>
          </a:p>
          <a:p>
            <a:r>
              <a:rPr lang="ru-RU" dirty="0" smtClean="0"/>
              <a:t>Комплекс устройств горочной автоматики и др.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052736"/>
            <a:ext cx="3960440" cy="1785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Устройства СЦБ на перегонах </a:t>
            </a:r>
          </a:p>
          <a:p>
            <a:r>
              <a:rPr lang="ru-RU" dirty="0" smtClean="0"/>
              <a:t>регулируют движение поездов на перегонах, их чаще называют устройствами интервального регулирования движения, или перегонными системами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148064" y="1052736"/>
            <a:ext cx="3456384" cy="1785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/>
              <a:t>Устройства СЦБ на станциях.</a:t>
            </a:r>
          </a:p>
          <a:p>
            <a:r>
              <a:rPr lang="ru-RU" dirty="0" smtClean="0"/>
              <a:t>предназначены для регулирования движения поездов на станциях, управления маневровой и сортировочной работой.</a:t>
            </a: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835696" y="476672"/>
            <a:ext cx="158417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" idx="3"/>
            <a:endCxn id="6" idx="0"/>
          </p:cNvCxnSpPr>
          <p:nvPr/>
        </p:nvCxnSpPr>
        <p:spPr>
          <a:xfrm>
            <a:off x="5436096" y="369168"/>
            <a:ext cx="1440160" cy="683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трелка вниз 15"/>
          <p:cNvSpPr/>
          <p:nvPr/>
        </p:nvSpPr>
        <p:spPr>
          <a:xfrm>
            <a:off x="2123728" y="2852936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660232" y="2852936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168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 В настоящее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время АБ является основной системой для интервального регулирования движения поездов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линиях магистральных железных дорог.</a:t>
            </a:r>
            <a:r>
              <a:rPr lang="ru-RU" sz="2400" dirty="0" smtClean="0"/>
              <a:t> Она обеспечивает более высокую, чем все другие средства СЦБ, пропускную способность и безопасность движения поездов.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136339"/>
            <a:ext cx="7920880" cy="41549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При автоблокировке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Межстанционный перегон делят на блок-участки длиной от 1000 до 2600 м. </a:t>
            </a:r>
          </a:p>
          <a:p>
            <a:pPr>
              <a:buFont typeface="Wingdings" pitchFamily="2" charset="2"/>
              <a:buChar char="§"/>
            </a:pP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Каждый блок-участок ограждают проходным автоматически действующим светофором.</a:t>
            </a:r>
          </a:p>
          <a:p>
            <a:pPr>
              <a:buFont typeface="Wingdings" pitchFamily="2" charset="2"/>
              <a:buChar char="§"/>
            </a:pP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Открытие и закрытие, а также смена сигнальных показаний каждого светофора происходят автоматически при движении поезда по перегону. 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Автоблокировка бывает двухзначной, трехзначной и четырехзначной.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96752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Двухзначная АБ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находит применение только на линиях метрополитена, где необходимо обеспечить как можно меньшие интервалы между поездами.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492896"/>
            <a:ext cx="8640960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На магистральных железных дорогах из-за большой скорости движения, большой массы поездов и значительной длины тормозных путей применяют трех- и четырехзначную АБ.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43711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При трехзначной АБ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поезда движутся с разграничением тремя блок-участками. Каждый проходной светофор является предупредительным по отношению к следующему</a:t>
            </a:r>
            <a:r>
              <a:rPr lang="ru-RU" sz="2400" i="1" dirty="0" smtClean="0"/>
              <a:t>. 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8861470" cy="2907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3861048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Схема устройства двухзначной автоматической блокировки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СБ — сигнальная батарея; ПР — путевое реле; ИС — изолирующий стык; ПБ — путевая батарея; Р — регулирующее сопротивление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Автоматическая локомотивная сигнализация (АЛС)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052736"/>
            <a:ext cx="72008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АЛС предназначена для повышения безопасности движения поездов, увеличения пропускной способности линии и улучшения условий труда локомотивных бригад.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140968"/>
            <a:ext cx="8064896" cy="30469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Автоблокировка дополняется АЛС — специальными устройствами, при помощи которых показания путевых светофоров с приближением поезда к ним передаются на светофор локомотива, установленный в кабине машиниста.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Устройства АЛС дополняются автостопами, которые тормозят поезд перед закрытым светофором, если сам машинист не примет мер к своевременному торможению.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Полуавтоматическая блокировка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Применяется на участках со сравнительно небольшими размерами движения поездов.</a:t>
            </a:r>
            <a:r>
              <a:rPr lang="ru-RU" sz="2400" dirty="0" smtClean="0"/>
              <a:t> Часть действий по изменению показаний сигнала происходит автоматически под воздействием колес подвижного состава на путевые датчики, а другая часть — работником, отвечающим за движение поездов.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При ПАБ на межстанционном перегоне может находиться только один поезд.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212976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Устройства диспетчерского контроля за движением поездов</a:t>
            </a:r>
          </a:p>
          <a:p>
            <a:r>
              <a:rPr lang="ru-RU" sz="2400" dirty="0" smtClean="0"/>
              <a:t>применяются на участках, оборудованных АБ для: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непрерывной передачи информации поездному диспетчеру об установленном направлении движения (на участках однопутной блокировки),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занятости блок-участков, главных и приемоотправочных путей промежуточных станций,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а также показаниях входных и выходных светофоров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Комплекс устройств горочной автоматики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66843"/>
            <a:ext cx="8892480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Современный комплекс устройств механизации и автоматизации сортировочных горок включает в себя: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горочную автоматическую централизацию (ГАЦ), обеспечивающую перевод стрелок по маршруту скатывания отцепов;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систему автоматического регулирования скорости скатывания отцепов (АРС), управляющую вагонными замедлителями;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систему автоматического задания скорости роспуска составов (АЗСР), управляющую показаниями горочных светофоров и автоматической локомотивной сигнализацией или воздействующую на устройства управления горочным локомотивом с использованием системы телеуправления (ТГЛ).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624736" cy="49006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Автоматическая переездная сигнализация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052736"/>
            <a:ext cx="7344816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переездным устройствам относится: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Автоматическая светофорная сигнализация с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автоматическими шлагбаумами или без них;    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Автоматическая оповестительная сигнализация, дополняемая неавтоматизированными шлагбаумами.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Эти устройства служат для закрытия движения автотранспортных средств через переезд при приближении к нему поезда.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740</Words>
  <Application>Microsoft Office PowerPoint</Application>
  <PresentationFormat>Экран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Устройства автоматики и телемеханики на железнодорожном транспорте, или, как их еще называют, средства сигнализации, централизации и блокировки (СЦБ), предназначены для: </vt:lpstr>
      <vt:lpstr>СЦБ</vt:lpstr>
      <vt:lpstr> В настоящее время АБ является основной системой для интервального регулирования движения поездов на линиях магистральных железных дорог. Она обеспечивает более высокую, чем все другие средства СЦБ, пропускную способность и безопасность движения поездов.</vt:lpstr>
      <vt:lpstr>Автоблокировка бывает двухзначной, трехзначной и четырехзначной.</vt:lpstr>
      <vt:lpstr>Слайд 5</vt:lpstr>
      <vt:lpstr>Автоматическая локомотивная сигнализация (АЛС)</vt:lpstr>
      <vt:lpstr>Слайд 7</vt:lpstr>
      <vt:lpstr>Комплекс устройств горочной автоматики</vt:lpstr>
      <vt:lpstr>Автоматическая переездная сигнализация</vt:lpstr>
      <vt:lpstr>Централизация предназначена </vt:lpstr>
      <vt:lpstr>Движение поездов по станции, оборудованной ЭЦ осуществляется согласно таблице зависимостей стрелок и сигналов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Устройства автоматики и телемеханики на железнодорожном транспорте, или, как их еще называют, средства сигнализации, централизации и блокировки (СЦБ), предназначены для: </dc:title>
  <dc:creator>Веня Веня</dc:creator>
  <cp:lastModifiedBy>ф</cp:lastModifiedBy>
  <cp:revision>15</cp:revision>
  <dcterms:created xsi:type="dcterms:W3CDTF">2019-11-11T12:39:16Z</dcterms:created>
  <dcterms:modified xsi:type="dcterms:W3CDTF">2022-11-11T08:13:41Z</dcterms:modified>
</cp:coreProperties>
</file>