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1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0" d="100"/>
          <a:sy n="110" d="100"/>
        </p:scale>
        <p:origin x="-120" y="9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fidercom.ru/teplovoe-rele/rele_elekt_cdre17_25_m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29523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Реле</a:t>
            </a:r>
            <a:br>
              <a:rPr lang="ru-RU" b="1" dirty="0" smtClean="0"/>
            </a:br>
            <a:r>
              <a:rPr lang="ru-RU" sz="2800" b="1" dirty="0" smtClean="0"/>
              <a:t>электромеханическое устройство (переключатель), предназначенное для коммутации электрических цепей при заданных изменениях электрических или неэлектрических входных величин</a:t>
            </a:r>
            <a:r>
              <a:rPr lang="ru-RU" sz="2800" dirty="0" smtClean="0"/>
              <a:t>. </a:t>
            </a:r>
            <a:br>
              <a:rPr lang="ru-RU" sz="2800" dirty="0" smtClean="0"/>
            </a:br>
            <a:r>
              <a:rPr lang="ru-RU" sz="2800" dirty="0" smtClean="0"/>
              <a:t>(приборы защиты)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668246" y="3140968"/>
            <a:ext cx="2895536" cy="8617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lvl="0" algn="ctr"/>
            <a:r>
              <a:rPr lang="ru-RU" sz="3200" b="1" dirty="0" smtClean="0"/>
              <a:t>Тепловое реле.</a:t>
            </a:r>
          </a:p>
          <a:p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75656" y="4005064"/>
            <a:ext cx="4913974" cy="8617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/>
              <a:t>Реле максимального тока.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699792" y="4869160"/>
            <a:ext cx="2805192" cy="8617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3200" b="1" dirty="0" smtClean="0"/>
              <a:t>Реле времени.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43608" y="5780782"/>
            <a:ext cx="6552728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реле пониженного</a:t>
            </a:r>
          </a:p>
          <a:p>
            <a:pPr algn="ctr"/>
            <a:r>
              <a:rPr lang="ru-RU" sz="3200" b="1" dirty="0" smtClean="0"/>
              <a:t> (минимального) напряжения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епловое реле.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548680"/>
            <a:ext cx="4968552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608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Тепловое реле</a:t>
            </a:r>
            <a:br>
              <a:rPr lang="ru-RU" b="1" dirty="0" smtClean="0"/>
            </a:br>
            <a:r>
              <a:rPr lang="ru-RU" sz="2700" dirty="0" smtClean="0"/>
              <a:t>предназначенное для защиты электрооборудования от токовых перегрузок недопустимой продолжительности, от токового  перекоса фаз или обрыва фазного провода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схема теплового рел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76872"/>
            <a:ext cx="4788024" cy="2843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111552" y="2060848"/>
            <a:ext cx="4032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1- </a:t>
            </a:r>
            <a:r>
              <a:rPr lang="ru-RU" sz="2400" b="1" dirty="0" smtClean="0"/>
              <a:t>биметаллическая пластинка </a:t>
            </a:r>
          </a:p>
          <a:p>
            <a:r>
              <a:rPr lang="ru-RU" sz="2400" dirty="0" smtClean="0"/>
              <a:t>2-защелка</a:t>
            </a:r>
          </a:p>
          <a:p>
            <a:r>
              <a:rPr lang="ru-RU" sz="2400" dirty="0" smtClean="0"/>
              <a:t>3-пружина</a:t>
            </a:r>
          </a:p>
          <a:p>
            <a:r>
              <a:rPr lang="ru-RU" sz="2400" dirty="0" smtClean="0"/>
              <a:t>4- нагреватель</a:t>
            </a:r>
          </a:p>
          <a:p>
            <a:r>
              <a:rPr lang="ru-RU" sz="2400" dirty="0" smtClean="0"/>
              <a:t>5- изоляционная пластина</a:t>
            </a:r>
          </a:p>
          <a:p>
            <a:r>
              <a:rPr lang="ru-RU" sz="2400" dirty="0" smtClean="0"/>
              <a:t>6-контакты</a:t>
            </a:r>
          </a:p>
          <a:p>
            <a:r>
              <a:rPr lang="ru-RU" sz="2400" dirty="0" smtClean="0"/>
              <a:t>7-кнопка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5042118"/>
            <a:ext cx="84249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sz="2800" dirty="0" smtClean="0">
                <a:solidFill>
                  <a:srgbClr val="00B050"/>
                </a:solidFill>
              </a:rPr>
              <a:t>Для защиты электродвигателя от перегрузки (перегрева) в контактор монтируются два тепловых реле (на две фазы). В этом случае контактор называется магнитным пускателем. </a:t>
            </a:r>
            <a:endParaRPr lang="ru-RU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Недостатки теплового реле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1916832"/>
            <a:ext cx="1849420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dirty="0" smtClean="0"/>
              <a:t>1.Не пригодно от токов короткого замыкания</a:t>
            </a:r>
          </a:p>
          <a:p>
            <a:pPr lvl="0"/>
            <a:r>
              <a:rPr lang="ru-RU" sz="2800" dirty="0" smtClean="0"/>
              <a:t> т.к. не обеспечивает мгновенного </a:t>
            </a:r>
          </a:p>
          <a:p>
            <a:pPr lvl="0"/>
            <a:r>
              <a:rPr lang="ru-RU" sz="2800" dirty="0" smtClean="0"/>
              <a:t>отключения электрической установки.</a:t>
            </a:r>
          </a:p>
          <a:p>
            <a:pPr lvl="0"/>
            <a:r>
              <a:rPr lang="ru-RU" sz="2800" dirty="0" smtClean="0"/>
              <a:t> Поэтому вместе с ними включаются плавкие </a:t>
            </a:r>
          </a:p>
          <a:p>
            <a:pPr lvl="0"/>
            <a:r>
              <a:rPr lang="ru-RU" sz="2800" dirty="0" smtClean="0"/>
              <a:t>предохранители или автоматические выключатели.</a:t>
            </a:r>
          </a:p>
          <a:p>
            <a:endParaRPr lang="ru-RU" sz="2800" dirty="0" smtClean="0"/>
          </a:p>
          <a:p>
            <a:r>
              <a:rPr lang="ru-RU" sz="2800" dirty="0" smtClean="0"/>
              <a:t>2.Зависят от температуры окружающей среды.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Реле максимального тока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схема реле максимального ток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5129361" cy="3048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012160" y="2204864"/>
            <a:ext cx="296151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1- Катушка реле</a:t>
            </a:r>
          </a:p>
          <a:p>
            <a:r>
              <a:rPr lang="ru-RU" sz="2400" dirty="0" smtClean="0"/>
              <a:t>2-якорь</a:t>
            </a:r>
          </a:p>
          <a:p>
            <a:r>
              <a:rPr lang="ru-RU" sz="2400" dirty="0" smtClean="0"/>
              <a:t>3-сердечник</a:t>
            </a:r>
          </a:p>
          <a:p>
            <a:r>
              <a:rPr lang="ru-RU" sz="2400" dirty="0" smtClean="0"/>
              <a:t>4-контактный мостик</a:t>
            </a:r>
          </a:p>
          <a:p>
            <a:r>
              <a:rPr lang="ru-RU" sz="2400" dirty="0" smtClean="0"/>
              <a:t>5-контакты</a:t>
            </a:r>
          </a:p>
          <a:p>
            <a:r>
              <a:rPr lang="ru-RU" sz="2400" dirty="0" smtClean="0"/>
              <a:t>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5617" y="4941168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50"/>
                </a:solidFill>
              </a:rPr>
              <a:t>При токе, на который настроено реле  прервется электроснабжение установки от источника тока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Реле времени</a:t>
            </a:r>
            <a:endParaRPr lang="ru-RU" dirty="0"/>
          </a:p>
        </p:txBody>
      </p:sp>
      <p:pic>
        <p:nvPicPr>
          <p:cNvPr id="3" name="Рисунок 2" descr="схема реле времен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40957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88024" y="2636912"/>
            <a:ext cx="41675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1-электромагнитной системой</a:t>
            </a:r>
          </a:p>
          <a:p>
            <a:r>
              <a:rPr lang="ru-RU" sz="2400" dirty="0" smtClean="0"/>
              <a:t>2-часовой механизм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4293096"/>
            <a:ext cx="87849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</a:rPr>
              <a:t>Катушка реле включается в силовую цепь и при ее срабатывании часовой механизм вводится в действие. По истечении определенного отрезка времени замкнутся контакты реле и электроустановка отключится от сети. </a:t>
            </a:r>
            <a:endParaRPr lang="ru-RU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реле пониженного (минимального) напряжения.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484784"/>
            <a:ext cx="80648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Для защиты аккумуляторных батарей от разрядов и обеспечения аварийного режима на продолжительное время 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3068960"/>
            <a:ext cx="87849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К приборам защиты относятся также реле максимальной </a:t>
            </a:r>
            <a:r>
              <a:rPr lang="ru-RU" smtClean="0"/>
              <a:t>температуры </a:t>
            </a:r>
            <a:r>
              <a:rPr lang="ru-RU" smtClean="0"/>
              <a:t>и </a:t>
            </a:r>
            <a:r>
              <a:rPr lang="ru-RU" smtClean="0"/>
              <a:t>минимального </a:t>
            </a:r>
            <a:r>
              <a:rPr lang="ru-RU" dirty="0" smtClean="0"/>
              <a:t>уровня воды. Реле максимальной температуры установлено на отходящем от котла отопления трубопроводе и срабатывает при повышении температуры воды в котле и трубопроводе выше 95 . При снижении температуры воды до 80 °С реле включается автоматически.</a:t>
            </a:r>
          </a:p>
          <a:p>
            <a:r>
              <a:rPr lang="ru-RU" dirty="0" smtClean="0"/>
              <a:t> Реле минимального уровня воды срабатывает при снижении уровня воды в расширителе и котле отопления более чем на 200 мм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243</Words>
  <Application>Microsoft Office PowerPoint</Application>
  <PresentationFormat>Экран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Реле электромеханическое устройство (переключатель), предназначенное для коммутации электрических цепей при заданных изменениях электрических или неэлектрических входных величин.  (приборы защиты) </vt:lpstr>
      <vt:lpstr>Слайд 2</vt:lpstr>
      <vt:lpstr>  Тепловое реле предназначенное для защиты электрооборудования от токовых перегрузок недопустимой продолжительности, от токового  перекоса фаз или обрыва фазного провода  </vt:lpstr>
      <vt:lpstr>Недостатки теплового реле</vt:lpstr>
      <vt:lpstr> Реле максимального тока </vt:lpstr>
      <vt:lpstr>Реле времени</vt:lpstr>
      <vt:lpstr>реле пониженного (минимального) напряжения.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Реле электромеханическое устройство (переключатель), предназначенное для коммутации электрических цепей при заданных изменениях электрических или неэлектрических входных величин.  </dc:title>
  <dc:creator>Веня Веня</dc:creator>
  <cp:lastModifiedBy>ф</cp:lastModifiedBy>
  <cp:revision>11</cp:revision>
  <dcterms:created xsi:type="dcterms:W3CDTF">2019-10-13T08:50:07Z</dcterms:created>
  <dcterms:modified xsi:type="dcterms:W3CDTF">2019-10-15T09:47:31Z</dcterms:modified>
</cp:coreProperties>
</file>