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2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347048" cy="1143000"/>
          </a:xfrm>
        </p:spPr>
        <p:txBody>
          <a:bodyPr/>
          <a:lstStyle/>
          <a:p>
            <a:r>
              <a:rPr lang="ru-RU" b="1" i="1" dirty="0" smtClean="0"/>
              <a:t>Экипажная часть</a:t>
            </a:r>
            <a:endParaRPr lang="ru-RU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887135"/>
            <a:ext cx="896448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главная рама с автосцепками, кузов и ходовые части, к которым относятся тележки с колесными парами, буксами и рессорным подвешиванием. Узлы и детали экипажной части выполняют различные функции. Главная рама тепловоза служит основанием для силовой установки и вспомогательного оборудования. Кузов служит наружным ограждением силовой установки тепловоза и вспомогательного оборудования. Колесные пары направляют движение локомотива по рельсовой колее, участвуют в реализации силы тяги, создаваемой двигателем тепловоза, а также тормозной силы. Рама опирается на буксы через рессоры или пружины, образуя так называемое рессорное подвешивание.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04856" cy="5620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Силовая установка тепловоза </a:t>
            </a:r>
            <a:br>
              <a:rPr lang="ru-RU" b="1" i="1" dirty="0" smtClean="0"/>
            </a:br>
            <a:endParaRPr lang="ru-RU" b="1" i="1" dirty="0"/>
          </a:p>
        </p:txBody>
      </p:sp>
      <p:pic>
        <p:nvPicPr>
          <p:cNvPr id="1026" name="Picture 2" descr="C:\Users\venya\Desktop\1277648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620688"/>
            <a:ext cx="4962128" cy="372159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4448146"/>
            <a:ext cx="878497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неподвижный цилиндр двигателя вместе с картером и поддоном образуют единую конструкцию называемую остовом дизеля. Сверху цилиндр закрыт крышкой, в которой расположены впускной и выпускной клапаны и форсунка для подачи топлива. Для управления движением впускных и выпускных клапанов предназначен распределительный вал, который приводится во вращение коленчатым валом шестеренчатой передачей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987008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/>
              <a:t>Тяговый генератор </a:t>
            </a:r>
            <a:endParaRPr lang="ru-RU" b="1" i="1" dirty="0"/>
          </a:p>
        </p:txBody>
      </p:sp>
      <p:pic>
        <p:nvPicPr>
          <p:cNvPr id="14338" name="Picture 2" descr="C:\Users\venya\Desktop\Zamracena_eng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96752"/>
            <a:ext cx="4608512" cy="3456384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4663589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предназначен для преобразования механической энергии дизеля в электрическую и питания ею тяговых электродвигателей через выпрямительную установку. Выпрямительная установка служит для преобразования переменного тока, вырабатываемого тяговым генератором, в постоянный. Тяговые электродвигателя предназначены для привода колесных пар через тяговые редукторы и обеспечения движения тепловоза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476672"/>
            <a:ext cx="71287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Топливная система.</a:t>
            </a:r>
          </a:p>
          <a:p>
            <a:r>
              <a:rPr lang="ru-RU" sz="3200" dirty="0" smtClean="0"/>
              <a:t> В нее входят:</a:t>
            </a:r>
          </a:p>
          <a:p>
            <a:pPr>
              <a:buFontTx/>
              <a:buChar char="-"/>
            </a:pPr>
            <a:r>
              <a:rPr lang="ru-RU" sz="3200" dirty="0" smtClean="0"/>
              <a:t>топливные баки,</a:t>
            </a:r>
          </a:p>
          <a:p>
            <a:r>
              <a:rPr lang="ru-RU" sz="3200" dirty="0" smtClean="0"/>
              <a:t> -топливоподкачивающие насосы,</a:t>
            </a:r>
          </a:p>
          <a:p>
            <a:r>
              <a:rPr lang="ru-RU" sz="3200" dirty="0" smtClean="0"/>
              <a:t>-фильтры и топливопроводы. </a:t>
            </a:r>
          </a:p>
          <a:p>
            <a:r>
              <a:rPr lang="ru-RU" sz="3200" dirty="0" smtClean="0"/>
              <a:t>Система предназначена для хранения дизельного топлива и подачи его к топливной аппаратуре (насосам высокого давления) дизеля. Также в топливную систему включают устройства для подогрева топлива –топливоподогреватели.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908720"/>
            <a:ext cx="86409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Водяная система. </a:t>
            </a:r>
          </a:p>
          <a:p>
            <a:r>
              <a:rPr lang="ru-RU" sz="3600" dirty="0" smtClean="0"/>
              <a:t>Служит для отвода и рассеивания тепла в атмосферу от неподвижных деталей рабочего механизма (втулок и крышек цилиндра). Вода охлаждает эти детали при помощи его внутренней системы охлаждения и переносит тепло в охлаждающее устройство (радиаторы), где оно передается атмосферному воздуху.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764704"/>
            <a:ext cx="88924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Система воздухоснабжения дизеля. </a:t>
            </a:r>
          </a:p>
          <a:p>
            <a:r>
              <a:rPr lang="ru-RU" sz="3600" dirty="0" smtClean="0"/>
              <a:t>Предназначена для снабжения дизеля необходимым количеством чистого воздуха под избыточным давлением, для наполнения им цилиндров а также для их продувки.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19672" y="1052736"/>
          <a:ext cx="6096000" cy="5450586"/>
        </p:xfrm>
        <a:graphic>
          <a:graphicData uri="http://schemas.openxmlformats.org/drawingml/2006/table">
            <a:tbl>
              <a:tblPr/>
              <a:tblGrid>
                <a:gridCol w="4252217"/>
                <a:gridCol w="1843783"/>
              </a:tblGrid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Осевая формула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3о-3о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Мощность, кВт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2 942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Конструкционная скорость, км/ч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Сила тяги длительного режима, кН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167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Ширина колеи, мм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1 520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Нагрузка от колесной пары на рельсы, кН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221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Габариты: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Длина по осям автосцепок, мм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21 700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Ширина по наружной поверхности кузова, мм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3 086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Высота по крыше кузова, мм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4 975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Диаметр колеса, мм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1 220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75656" y="0"/>
            <a:ext cx="584288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Основные технические характеристики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серийного тепловоза ТЭП70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396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Экипажная часть</vt:lpstr>
      <vt:lpstr> Силовая установка тепловоза  </vt:lpstr>
      <vt:lpstr>Тяговый генератор 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Силовая установка тепловоза  </dc:title>
  <dc:creator>Веня Веня</dc:creator>
  <cp:lastModifiedBy>ф</cp:lastModifiedBy>
  <cp:revision>14</cp:revision>
  <dcterms:created xsi:type="dcterms:W3CDTF">2019-10-17T16:58:02Z</dcterms:created>
  <dcterms:modified xsi:type="dcterms:W3CDTF">2019-11-05T07:18:40Z</dcterms:modified>
</cp:coreProperties>
</file>