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43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A%D0%BE%D0%BB%D0%BE%D0%BC%D0%B5%D0%BD%D1%81%D0%BA%D0%B8%D0%B9_%D1%82%D0%B5%D0%BF%D0%BB%D0%BE%D0%B2%D0%BE%D0%B7%D0%BE%D1%81%D1%82%D1%80%D0%BE%D0%B8%D1%82%D0%B5%D0%BB%D1%8C%D0%BD%D1%8B%D0%B9_%D0%B7%D0%B0%D0%B2%D0%BE%D0%B4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По роду работу </a:t>
            </a:r>
            <a:r>
              <a:rPr lang="ru-RU" dirty="0"/>
              <a:t>все </a:t>
            </a:r>
            <a:r>
              <a:rPr lang="ru-RU" b="1" dirty="0"/>
              <a:t>локомотивы</a:t>
            </a:r>
            <a:r>
              <a:rPr lang="ru-RU" dirty="0"/>
              <a:t> делятся на: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512" y="1844824"/>
            <a:ext cx="5832648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магистральные</a:t>
            </a:r>
          </a:p>
          <a:p>
            <a:pPr algn="ctr"/>
            <a:r>
              <a:rPr lang="ru-RU" sz="2800" dirty="0"/>
              <a:t>служат для вождения поездов</a:t>
            </a:r>
            <a:r>
              <a:rPr lang="ru-RU" dirty="0"/>
              <a:t>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44208" y="1988840"/>
            <a:ext cx="2457724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маневровые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2915816" y="1412776"/>
            <a:ext cx="4846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7308304" y="1412776"/>
            <a:ext cx="4846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3212976"/>
            <a:ext cx="2497671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/>
              <a:t>пассажирские;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43808" y="3212976"/>
            <a:ext cx="1729512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/>
              <a:t>грузовые;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60032" y="3212976"/>
            <a:ext cx="3528392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/>
              <a:t>грузопассажирские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1187624" y="2852936"/>
            <a:ext cx="48463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3491880" y="2780928"/>
            <a:ext cx="484632" cy="432048"/>
          </a:xfrm>
          <a:prstGeom prst="downArrow">
            <a:avLst>
              <a:gd name="adj1" fmla="val 6048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5292080" y="2852936"/>
            <a:ext cx="48463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419872" y="4221088"/>
            <a:ext cx="1902893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Локомотивы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4057233"/>
            <a:ext cx="3131840" cy="280076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Автономные</a:t>
            </a:r>
          </a:p>
          <a:p>
            <a:r>
              <a:rPr lang="ru-RU" sz="2000" dirty="0"/>
              <a:t> механическая энергия для движения поезда вырабатывается в результате сгорания топлива на самом локомотиве.(тепловозы)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831632" y="4149080"/>
            <a:ext cx="3312368" cy="246221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Неавтономные</a:t>
            </a:r>
          </a:p>
          <a:p>
            <a:r>
              <a:rPr lang="ru-RU" sz="2000" dirty="0"/>
              <a:t> первичная (электрическая) энергия </a:t>
            </a:r>
          </a:p>
          <a:p>
            <a:r>
              <a:rPr lang="ru-RU" sz="2000" dirty="0"/>
              <a:t>поступает на электровоз </a:t>
            </a:r>
          </a:p>
          <a:p>
            <a:r>
              <a:rPr lang="ru-RU" sz="2000" dirty="0"/>
              <a:t>от внешних источников.</a:t>
            </a:r>
          </a:p>
          <a:p>
            <a:r>
              <a:rPr lang="ru-RU" dirty="0"/>
              <a:t>(электровозы)</a:t>
            </a:r>
          </a:p>
          <a:p>
            <a:r>
              <a:rPr lang="ru-RU" dirty="0"/>
              <a:t> </a:t>
            </a:r>
          </a:p>
          <a:p>
            <a:endParaRPr lang="ru-RU" dirty="0"/>
          </a:p>
        </p:txBody>
      </p:sp>
      <p:sp>
        <p:nvSpPr>
          <p:cNvPr id="16" name="Стрелка вправо 15"/>
          <p:cNvSpPr/>
          <p:nvPr/>
        </p:nvSpPr>
        <p:spPr>
          <a:xfrm>
            <a:off x="5364088" y="4293096"/>
            <a:ext cx="50405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131840" y="4221088"/>
            <a:ext cx="330336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188640"/>
            <a:ext cx="5999015" cy="5232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b="1" dirty="0"/>
              <a:t>Наименование и серии локомотивов</a:t>
            </a:r>
          </a:p>
        </p:txBody>
      </p:sp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64704"/>
            <a:ext cx="7632848" cy="429347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39552" y="5229200"/>
            <a:ext cx="7920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ВЛ</a:t>
            </a:r>
            <a:r>
              <a:rPr lang="ru-RU" sz="3200" dirty="0"/>
              <a:t> — электровозы отечественного производства. (Владимир Ленин)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5301208"/>
            <a:ext cx="84969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ЧС2</a:t>
            </a:r>
            <a:r>
              <a:rPr lang="ru-RU" sz="2800" dirty="0"/>
              <a:t> — электровозы построены по заказу для Российских железных дорог на зарубежных предприятиях.</a:t>
            </a:r>
          </a:p>
        </p:txBody>
      </p:sp>
      <p:pic>
        <p:nvPicPr>
          <p:cNvPr id="15364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0"/>
            <a:ext cx="6804248" cy="51031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00" name="Picture 16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0"/>
            <a:ext cx="6552728" cy="443771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51520" y="5013176"/>
            <a:ext cx="856253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ТЭП-70</a:t>
            </a:r>
            <a:r>
              <a:rPr lang="ru-RU" sz="2800" dirty="0"/>
              <a:t>- тепловоз пассажирский </a:t>
            </a:r>
          </a:p>
          <a:p>
            <a:pPr algn="ctr"/>
            <a:r>
              <a:rPr lang="ru-RU" sz="2800" dirty="0"/>
              <a:t>         с электрической передачей </a:t>
            </a:r>
            <a:r>
              <a:rPr lang="ru-RU" sz="2800" u="sng" dirty="0">
                <a:hlinkClick r:id="rId3" tooltip="Коломенский завод"/>
              </a:rPr>
              <a:t>коломенского завода</a:t>
            </a:r>
            <a:r>
              <a:rPr lang="ru-RU" sz="2800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Картинки по запросу тепловозы ТЭ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32656"/>
            <a:ext cx="6192688" cy="464451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15616" y="5157192"/>
            <a:ext cx="61926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2 ТЭ 25 КМ- </a:t>
            </a:r>
            <a:r>
              <a:rPr lang="ru-RU" sz="2800" b="1" dirty="0"/>
              <a:t>грузовой </a:t>
            </a:r>
            <a:r>
              <a:rPr lang="ru-RU" sz="2800" dirty="0"/>
              <a:t>с электрической передачей</a:t>
            </a:r>
            <a:r>
              <a:rPr lang="ru-RU" sz="2800" b="1" dirty="0"/>
              <a:t>  </a:t>
            </a:r>
            <a:r>
              <a:rPr lang="ru-RU" sz="2800" dirty="0">
                <a:solidFill>
                  <a:srgbClr val="0070C0"/>
                </a:solidFill>
              </a:rPr>
              <a:t>Брянск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8640"/>
            <a:ext cx="7561068" cy="461317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9512" y="5157192"/>
            <a:ext cx="87129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ТЭМ1</a:t>
            </a:r>
          </a:p>
          <a:p>
            <a:pPr algn="ctr"/>
            <a:r>
              <a:rPr lang="ru-RU" sz="2800" dirty="0"/>
              <a:t>тепловоз с электрической передачей, маневровый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ф\Desktop\370c95a017b44eae758496ef342a56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130" y="177056"/>
            <a:ext cx="8723150" cy="596658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71868" y="6286520"/>
            <a:ext cx="792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Ермак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Ходовые части электровозов и тепловозов обозначаются так называемой осевой формулой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7546" y="1417638"/>
            <a:ext cx="8964488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/>
              <a:t>1. цифры означают число осей в каждой тележке;</a:t>
            </a:r>
          </a:p>
          <a:p>
            <a:r>
              <a:rPr lang="ru-RU" sz="2800" b="1" i="1" dirty="0"/>
              <a:t>2.  индекс «0» – индивидуальный привод от </a:t>
            </a:r>
            <a:r>
              <a:rPr lang="ru-RU" sz="2800" b="1" i="1"/>
              <a:t>тягового электродвигателя </a:t>
            </a:r>
            <a:r>
              <a:rPr lang="ru-RU" sz="2800" b="1" i="1" dirty="0"/>
              <a:t>к оси; </a:t>
            </a:r>
            <a:r>
              <a:rPr lang="ru-RU" sz="2800" dirty="0"/>
              <a:t>2(2</a:t>
            </a:r>
            <a:r>
              <a:rPr lang="ru-RU" sz="2800" baseline="-25000" dirty="0"/>
              <a:t>0</a:t>
            </a:r>
            <a:r>
              <a:rPr lang="ru-RU" sz="2800" dirty="0"/>
              <a:t>-2</a:t>
            </a:r>
            <a:r>
              <a:rPr lang="ru-RU" sz="2800" baseline="-25000" dirty="0"/>
              <a:t>0</a:t>
            </a:r>
            <a:r>
              <a:rPr lang="ru-RU" sz="2800" dirty="0"/>
              <a:t>) :</a:t>
            </a:r>
          </a:p>
          <a:p>
            <a:r>
              <a:rPr lang="ru-RU" sz="2800" dirty="0">
                <a:solidFill>
                  <a:srgbClr val="C00000"/>
                </a:solidFill>
              </a:rPr>
              <a:t>  </a:t>
            </a:r>
            <a:r>
              <a:rPr lang="ru-RU" sz="2800" b="1" dirty="0">
                <a:solidFill>
                  <a:srgbClr val="C00000"/>
                </a:solidFill>
              </a:rPr>
              <a:t>«+» </a:t>
            </a:r>
            <a:r>
              <a:rPr lang="ru-RU" sz="2800" dirty="0"/>
              <a:t>– тележки связаны между собой шарнирно и тяговое усилие к поезду передается через их раму(сочлененные)</a:t>
            </a:r>
            <a:r>
              <a:rPr lang="ru-RU" sz="2800" b="1" dirty="0"/>
              <a:t>;</a:t>
            </a:r>
          </a:p>
          <a:p>
            <a:r>
              <a:rPr lang="ru-RU" sz="2800" b="1" dirty="0"/>
              <a:t> </a:t>
            </a:r>
            <a:r>
              <a:rPr lang="ru-RU" sz="2800" b="1" dirty="0">
                <a:solidFill>
                  <a:srgbClr val="C00000"/>
                </a:solidFill>
              </a:rPr>
              <a:t>«–» </a:t>
            </a:r>
            <a:r>
              <a:rPr lang="ru-RU" sz="2800" dirty="0"/>
              <a:t>– тележки между собой не соединены и тяговое усилие к поезду передается через раму кузов.</a:t>
            </a:r>
          </a:p>
          <a:p>
            <a:r>
              <a:rPr lang="ru-RU" sz="2800" dirty="0"/>
              <a:t>  (несочлененные)</a:t>
            </a:r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219B6F7-1295-4609-86A1-5E12C01897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966" y="5440362"/>
            <a:ext cx="9144000" cy="131111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31632" y="260648"/>
            <a:ext cx="3312368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нумерация</a:t>
            </a:r>
          </a:p>
        </p:txBody>
      </p:sp>
      <p:pic>
        <p:nvPicPr>
          <p:cNvPr id="19458" name="Picture 2" descr="Картинки по запросу тепловозы с 3 осными тележкам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5760640" cy="432048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95736" y="188640"/>
            <a:ext cx="891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2ТЭ116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84168" y="1556792"/>
            <a:ext cx="28083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1- принадлежность к тяговому подвижному составу</a:t>
            </a:r>
          </a:p>
          <a:p>
            <a:r>
              <a:rPr lang="ru-RU" sz="2000" dirty="0"/>
              <a:t>2(знак):</a:t>
            </a:r>
          </a:p>
          <a:p>
            <a:r>
              <a:rPr lang="ru-RU" sz="2000" dirty="0"/>
              <a:t>5- односекционный;</a:t>
            </a:r>
          </a:p>
          <a:p>
            <a:r>
              <a:rPr lang="ru-RU" sz="2000" dirty="0"/>
              <a:t>6 – многосекционный</a:t>
            </a:r>
          </a:p>
          <a:p>
            <a:r>
              <a:rPr lang="ru-RU" sz="2000" dirty="0"/>
              <a:t>3(знак):</a:t>
            </a:r>
          </a:p>
          <a:p>
            <a:r>
              <a:rPr lang="ru-RU" sz="2000" dirty="0"/>
              <a:t>0-пассажирский</a:t>
            </a:r>
          </a:p>
          <a:p>
            <a:r>
              <a:rPr lang="ru-RU" sz="2000" dirty="0"/>
              <a:t>1-грузовой</a:t>
            </a:r>
          </a:p>
          <a:p>
            <a:r>
              <a:rPr lang="ru-RU" sz="2000" dirty="0"/>
              <a:t>2-9- грузовые с электрической передачей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5589240"/>
            <a:ext cx="869071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4 знак – указывает серию тепловоза.</a:t>
            </a:r>
          </a:p>
          <a:p>
            <a:r>
              <a:rPr lang="ru-RU" sz="2000" dirty="0"/>
              <a:t>Пятый, шестой, седьмой знак – порядковый номер тепловоза в данной серии</a:t>
            </a:r>
          </a:p>
          <a:p>
            <a:r>
              <a:rPr lang="ru-RU" sz="2000" dirty="0"/>
              <a:t>Восьмой знак – контрольный знак.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216</Words>
  <Application>Microsoft Office PowerPoint</Application>
  <PresentationFormat>Экран (4:3)</PresentationFormat>
  <Paragraphs>49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По роду работу все локомотивы делятся на:</vt:lpstr>
      <vt:lpstr>Слайд 2</vt:lpstr>
      <vt:lpstr>Слайд 3</vt:lpstr>
      <vt:lpstr>Слайд 4</vt:lpstr>
      <vt:lpstr>Слайд 5</vt:lpstr>
      <vt:lpstr>Слайд 6</vt:lpstr>
      <vt:lpstr>Слайд 7</vt:lpstr>
      <vt:lpstr>Ходовые части электровозов и тепловозов обозначаются так называемой осевой формулой</vt:lpstr>
      <vt:lpstr>нумерация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 роду работу все локомотивы делятся на:</dc:title>
  <dc:creator>Веня Веня</dc:creator>
  <cp:lastModifiedBy>ф</cp:lastModifiedBy>
  <cp:revision>15</cp:revision>
  <dcterms:created xsi:type="dcterms:W3CDTF">2019-10-13T10:25:10Z</dcterms:created>
  <dcterms:modified xsi:type="dcterms:W3CDTF">2024-10-17T04:24:37Z</dcterms:modified>
</cp:coreProperties>
</file>