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90;&#1086;&#1088;&#1084;&#1086;&#1079;%20&#1085;&#1072;%20&#1089;&#1072;&#1081;&#1090;\5.5%20&#1072;&#1074;&#1090;&#1086;&#1088;&#1077;&#1078;&#1080;&#1084;\&#1040;&#1074;&#1090;&#1086;&#1088;&#1077;&#1078;&#1080;&#1084;.&#1058;&#1086;&#1088;&#1084;&#1086;&#1079;&#1085;&#1086;&#1077;%20&#1086;&#1073;&#1086;&#1088;&#1091;&#1076;&#1086;&#1074;&#1072;&#1085;&#1080;&#1077;%20&#1074;&#1072;&#1075;&#1086;&#1085;&#1072;.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Авторежим усл.№265</a:t>
            </a:r>
          </a:p>
        </p:txBody>
      </p:sp>
      <p:pic>
        <p:nvPicPr>
          <p:cNvPr id="4" name="Рисунок 3" descr="ав.jpg"/>
          <p:cNvPicPr>
            <a:picLocks noChangeAspect="1"/>
          </p:cNvPicPr>
          <p:nvPr/>
        </p:nvPicPr>
        <p:blipFill>
          <a:blip r:embed="rId2" cstate="print"/>
          <a:srcRect l="53150" t="29000" r="12201" b="19550"/>
          <a:stretch>
            <a:fillRect/>
          </a:stretch>
        </p:blipFill>
        <p:spPr>
          <a:xfrm>
            <a:off x="179512" y="1628800"/>
            <a:ext cx="3901885" cy="4345281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067944" y="1228110"/>
            <a:ext cx="4392488" cy="5262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предназначен для автоматического регулирования давления в тормозном цилиндре (ТЦ) в зависимости от загрузки вагона. Наличие авторежима  исключает необходимость вручную переключать режимы торможения воздухораспределителей вагонов.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вторежим.Тормозное оборудование вагона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16632"/>
            <a:ext cx="5181600" cy="5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5000628" y="642918"/>
            <a:ext cx="3888432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Состоит из 3-х основных частей</a:t>
            </a:r>
          </a:p>
          <a:p>
            <a:endParaRPr lang="ru-RU" sz="3200" dirty="0"/>
          </a:p>
          <a:p>
            <a:pPr marL="342900" indent="-342900">
              <a:buAutoNum type="arabicPeriod"/>
            </a:pPr>
            <a:r>
              <a:rPr lang="ru-RU" sz="3200" dirty="0"/>
              <a:t>Демпферная часть</a:t>
            </a:r>
          </a:p>
          <a:p>
            <a:pPr marL="342900" indent="-342900">
              <a:buAutoNum type="arabicPeriod"/>
            </a:pPr>
            <a:endParaRPr lang="ru-RU" sz="3200" dirty="0"/>
          </a:p>
          <a:p>
            <a:pPr marL="342900" indent="-342900">
              <a:buAutoNum type="arabicPeriod"/>
            </a:pPr>
            <a:r>
              <a:rPr lang="ru-RU" sz="3200" dirty="0"/>
              <a:t>Пневматическое </a:t>
            </a:r>
          </a:p>
          <a:p>
            <a:pPr marL="342900" indent="-342900"/>
            <a:r>
              <a:rPr lang="ru-RU" sz="3200" dirty="0"/>
              <a:t>     реле</a:t>
            </a:r>
          </a:p>
          <a:p>
            <a:pPr marL="342900" indent="-342900">
              <a:buAutoNum type="arabicPeriod"/>
            </a:pPr>
            <a:endParaRPr lang="ru-RU" sz="3200" dirty="0"/>
          </a:p>
          <a:p>
            <a:pPr marL="342900" indent="-342900"/>
            <a:r>
              <a:rPr lang="ru-RU" sz="3200" dirty="0"/>
              <a:t>3.Кронштейн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714356"/>
            <a:ext cx="2286016" cy="507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642248" y="571480"/>
            <a:ext cx="28654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43042" y="0"/>
            <a:ext cx="285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714356"/>
            <a:ext cx="1143008" cy="378621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000496" y="1428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3</a:t>
            </a:r>
            <a:endParaRPr lang="ru-RU" b="1" dirty="0">
              <a:solidFill>
                <a:srgbClr val="FFC000"/>
              </a:solidFill>
            </a:endParaRPr>
          </a:p>
        </p:txBody>
      </p:sp>
      <p:cxnSp>
        <p:nvCxnSpPr>
          <p:cNvPr id="23" name="Прямая соединительная линия 22"/>
          <p:cNvCxnSpPr>
            <a:stCxn id="9" idx="0"/>
            <a:endCxn id="11" idx="2"/>
          </p:cNvCxnSpPr>
          <p:nvPr/>
        </p:nvCxnSpPr>
        <p:spPr>
          <a:xfrm rot="16200000" flipV="1">
            <a:off x="4117708" y="545815"/>
            <a:ext cx="202172" cy="13490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071802" y="5714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2</a:t>
            </a:r>
            <a:endParaRPr lang="ru-RU" sz="2000" b="1" dirty="0">
              <a:solidFill>
                <a:srgbClr val="00B05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3071802" y="1142984"/>
            <a:ext cx="285752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404664"/>
            <a:ext cx="5181600" cy="5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145918" y="836712"/>
            <a:ext cx="3998082" cy="51706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20-демпферный поршень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17-шток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24-нипель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22-крышка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21-пружина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16-сухарь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15-ползун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14-винт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12-хвостовик направляющий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11-стакан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9-вилка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5-регулировочная гайка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4-упор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188640"/>
            <a:ext cx="178606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демпфер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404664"/>
            <a:ext cx="5181600" cy="5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932040" y="1196752"/>
            <a:ext cx="3962303" cy="38164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2,26-пневматические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реле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27,32-поршень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29 -2х седельчатый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клапан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25-рычаг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16-сухарь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188640"/>
            <a:ext cx="408752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Пневматическая часть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хема действия авторежим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64704"/>
            <a:ext cx="4608512" cy="509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788024" y="260648"/>
            <a:ext cx="388843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оборудовании вагона 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чугунными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тормозными колодками и наличие авторежима, воздухораспределитель устанавливается на 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груженый режим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торможения, а рукоятка переключателя режимов торможения изымается. Если вагон с авторежимом оборудован 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композиционными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колодками, то его воздухораспределитель устанавливается 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средний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торможения.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8.jpg"/>
          <p:cNvPicPr>
            <a:picLocks noChangeAspect="1"/>
          </p:cNvPicPr>
          <p:nvPr/>
        </p:nvPicPr>
        <p:blipFill>
          <a:blip r:embed="rId2" cstate="print"/>
          <a:srcRect t="20600" b="4851"/>
          <a:stretch>
            <a:fillRect/>
          </a:stretch>
        </p:blipFill>
        <p:spPr>
          <a:xfrm>
            <a:off x="0" y="476672"/>
            <a:ext cx="9144000" cy="51125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119</Words>
  <Application>Microsoft Office PowerPoint</Application>
  <PresentationFormat>Экран (4:3)</PresentationFormat>
  <Paragraphs>36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Авторежим усл.№265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Авторежим усл.№265</dc:title>
  <dc:creator>Веня Веня</dc:creator>
  <cp:lastModifiedBy>user</cp:lastModifiedBy>
  <cp:revision>18</cp:revision>
  <dcterms:created xsi:type="dcterms:W3CDTF">2019-11-16T15:33:54Z</dcterms:created>
  <dcterms:modified xsi:type="dcterms:W3CDTF">2025-11-09T07:35:52Z</dcterms:modified>
</cp:coreProperties>
</file>