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5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6561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Краны машиниста</a:t>
            </a:r>
            <a:br>
              <a:rPr lang="ru-RU" b="1" dirty="0"/>
            </a:br>
            <a:r>
              <a:rPr lang="ru-RU" sz="3100" dirty="0"/>
              <a:t>предназначены для управления прямодействующими  и непрямодействующими тормозами подвижного состава. </a:t>
            </a:r>
            <a:br>
              <a:rPr lang="ru-RU" sz="3100" dirty="0"/>
            </a:br>
            <a:br>
              <a:rPr lang="ru-RU" b="1" dirty="0"/>
            </a:br>
            <a:br>
              <a:rPr lang="ru-RU" b="1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2564904"/>
            <a:ext cx="2880320" cy="38779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Угловые </a:t>
            </a:r>
          </a:p>
          <a:p>
            <a:r>
              <a:rPr lang="ru-RU" sz="2400" dirty="0"/>
              <a:t>Действие кранов углового типа  зависит от величины угла поворота ручки крана из исходного положения.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2564904"/>
            <a:ext cx="5328591" cy="40626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</a:rPr>
              <a:t>Временны̒е</a:t>
            </a:r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dirty="0"/>
              <a:t>имеют градационный сектор, на котором фиксируются рабочие положения ручки.  Выдержка  ручки крана  в  этих положениях  определяет  получение соответствующего  действия.   Краны машиниста этого   типа   имеют   золотник, сообщающий тормозную магистраль(ТМ) с главными резервуарами (ГР) и атмосферой  (</a:t>
            </a:r>
            <a:r>
              <a:rPr lang="ru-RU" sz="2400" dirty="0" err="1"/>
              <a:t>Ат</a:t>
            </a:r>
            <a:r>
              <a:rPr lang="ru-RU" sz="2400" dirty="0"/>
              <a:t>).</a:t>
            </a:r>
          </a:p>
          <a:p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619672" y="1844824"/>
            <a:ext cx="4846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012160" y="1844824"/>
            <a:ext cx="4846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498178"/>
          </a:xfrm>
        </p:spPr>
        <p:txBody>
          <a:bodyPr>
            <a:normAutofit fontScale="90000"/>
          </a:bodyPr>
          <a:lstStyle/>
          <a:p>
            <a:br>
              <a:rPr lang="ru-RU" sz="3600" dirty="0"/>
            </a:br>
            <a:r>
              <a:rPr lang="ru-RU" sz="3600" b="1" dirty="0"/>
              <a:t>К конструкции крана машиниста предъявляются следующие технические требования</a:t>
            </a:r>
            <a:r>
              <a:rPr lang="ru-RU" b="1" dirty="0"/>
              <a:t>: 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779687"/>
            <a:ext cx="89644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- для ускорения процесса  зарядки и отпуска тормозов должно использоваться давление главных резервуаров;</a:t>
            </a:r>
          </a:p>
          <a:p>
            <a:r>
              <a:rPr lang="ru-RU" sz="3200" dirty="0"/>
              <a:t>- кран должен автоматически переходить с любого  сверхзарядного давление</a:t>
            </a:r>
            <a:r>
              <a:rPr lang="ru-RU" sz="3200" b="1" dirty="0"/>
              <a:t> </a:t>
            </a:r>
            <a:r>
              <a:rPr lang="ru-RU" sz="3200" dirty="0"/>
              <a:t>в тормозной магистрали  на зарядный  уровень регулируемым темпом; </a:t>
            </a:r>
          </a:p>
          <a:p>
            <a:r>
              <a:rPr lang="ru-RU" sz="3200" dirty="0"/>
              <a:t>- при поездном положении ручки кран должен поддерживать требуемое заданное давление в тормозной магистрали;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620688"/>
            <a:ext cx="8964487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- у крана должно быть положение перекрыши, желательно, два положения: с питанием и без питания утечек из тормозной магистрали; </a:t>
            </a:r>
          </a:p>
          <a:p>
            <a:r>
              <a:rPr lang="ru-RU" sz="2800" dirty="0"/>
              <a:t>- служебное торможение кран должен производить определенным темпом с любого уровня зарядного давления, как полное так и ступенчатое; </a:t>
            </a:r>
          </a:p>
          <a:p>
            <a:pPr>
              <a:buFontTx/>
              <a:buChar char="-"/>
            </a:pPr>
            <a:r>
              <a:rPr lang="ru-RU" sz="2800" dirty="0"/>
              <a:t>отпуск тормозов должен быть полным и ступенчатым;</a:t>
            </a:r>
          </a:p>
          <a:p>
            <a:pPr>
              <a:buFontTx/>
              <a:buChar char="-"/>
            </a:pPr>
            <a:r>
              <a:rPr lang="ru-RU" sz="2800" dirty="0"/>
              <a:t> при экстренном торможении кран должен обеспечивать прямое сообщение тормозной магистрали с атмосферой.</a:t>
            </a:r>
          </a:p>
          <a:p>
            <a:pPr>
              <a:buFontTx/>
              <a:buChar char="-"/>
            </a:pP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КРАН МАШИНИСТА УСЛ. № 394 </a:t>
            </a:r>
            <a:br>
              <a:rPr lang="ru-RU" b="1" dirty="0"/>
            </a:br>
            <a:r>
              <a:rPr lang="ru-RU" dirty="0"/>
              <a:t>предназначен для управления тормозами поезда.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2564904"/>
            <a:ext cx="8712968" cy="50774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состоит из 5 узлов</a:t>
            </a:r>
          </a:p>
          <a:p>
            <a:r>
              <a:rPr lang="ru-RU" sz="3200" b="1" dirty="0"/>
              <a:t>- верхней (золотниковой), </a:t>
            </a:r>
          </a:p>
          <a:p>
            <a:r>
              <a:rPr lang="ru-RU" sz="3200" b="1" dirty="0"/>
              <a:t>- средней (промежуточной) и </a:t>
            </a:r>
          </a:p>
          <a:p>
            <a:r>
              <a:rPr lang="ru-RU" sz="3200" b="1" dirty="0"/>
              <a:t>- нижней (уравнительной) частей, </a:t>
            </a:r>
          </a:p>
          <a:p>
            <a:r>
              <a:rPr lang="ru-RU" sz="3200" b="1" dirty="0"/>
              <a:t>- стабилизатора (дросселирующего выпускного клапана) для автоматической ликвидации сверхзарядного </a:t>
            </a:r>
          </a:p>
          <a:p>
            <a:r>
              <a:rPr lang="ru-RU" sz="3200" b="1" dirty="0"/>
              <a:t>давления и  </a:t>
            </a:r>
          </a:p>
          <a:p>
            <a:r>
              <a:rPr lang="ru-RU" sz="3200" b="1" dirty="0"/>
              <a:t>- редуктора (питательного клапана).</a:t>
            </a:r>
            <a:endParaRPr lang="ru-RU" sz="3200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96AA1D-C319-48E0-90B0-B846DE5B3B54}"/>
              </a:ext>
            </a:extLst>
          </p:cNvPr>
          <p:cNvSpPr txBox="1"/>
          <p:nvPr/>
        </p:nvSpPr>
        <p:spPr>
          <a:xfrm>
            <a:off x="472050" y="28419"/>
            <a:ext cx="474802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dirty="0"/>
              <a:t>Редуктор</a:t>
            </a:r>
            <a:r>
              <a:rPr lang="ru-RU" sz="2800" dirty="0"/>
              <a:t> предназначен   для   автоматического   поддержания определенного зарядного давления в уравнительном объеме крана при поездном   положении   ручки.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DFF70F-F729-452E-A046-1C1EC0150E0A}"/>
              </a:ext>
            </a:extLst>
          </p:cNvPr>
          <p:cNvSpPr txBox="1"/>
          <p:nvPr/>
        </p:nvSpPr>
        <p:spPr>
          <a:xfrm>
            <a:off x="611560" y="3345029"/>
            <a:ext cx="553152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dirty="0"/>
              <a:t>Стабилизатор  </a:t>
            </a:r>
            <a:r>
              <a:rPr lang="ru-RU" sz="2800" dirty="0"/>
              <a:t> темпа   ликвидации   сверх зарядного   давления предназначен для автоматической ликвидации сверх зарядного давления из уравнительного объема крана постоянным темпом при поездном положении ручки.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0AA63A-FDD0-4ABB-8BDB-258B44E14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375567"/>
            <a:ext cx="2981202" cy="31640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C01981-6243-4DA7-B3FD-480506C3B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611" y="149636"/>
            <a:ext cx="2194750" cy="31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1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60648"/>
            <a:ext cx="7773020" cy="65973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ран машиниста № 394"/>
          <p:cNvPicPr/>
          <p:nvPr/>
        </p:nvPicPr>
        <p:blipFill>
          <a:blip r:embed="rId2" cstate="print"/>
          <a:srcRect r="-2263" b="56113"/>
          <a:stretch>
            <a:fillRect/>
          </a:stretch>
        </p:blipFill>
        <p:spPr bwMode="auto">
          <a:xfrm>
            <a:off x="1115616" y="548680"/>
            <a:ext cx="648072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347864" y="0"/>
            <a:ext cx="2273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верхняя часть крана</a:t>
            </a:r>
            <a:r>
              <a:rPr lang="ru-RU" dirty="0"/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616" y="4653136"/>
            <a:ext cx="6768752" cy="181588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/>
              <a:t>11-крышка; 12-золотник; 13-ручка ; </a:t>
            </a:r>
          </a:p>
          <a:p>
            <a:r>
              <a:rPr lang="ru-RU" sz="2800" dirty="0"/>
              <a:t>14- фиксатор ручки; 15-гайка; 16- винт;</a:t>
            </a:r>
          </a:p>
          <a:p>
            <a:r>
              <a:rPr lang="ru-RU" sz="2800" dirty="0"/>
              <a:t>17-стержень; 18- пружина; 19-шайба;</a:t>
            </a:r>
          </a:p>
          <a:p>
            <a:r>
              <a:rPr lang="ru-RU" sz="2800" dirty="0"/>
              <a:t>21-штифт;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964488" cy="701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/>
              <a:t>I - зарядка и отпуск</a:t>
            </a:r>
            <a:r>
              <a:rPr lang="ru-RU" sz="2400" dirty="0"/>
              <a:t> для сообщения питательной магистрали с тормозной каналом сечением около 200мм2;</a:t>
            </a:r>
          </a:p>
          <a:p>
            <a:pPr lvl="0"/>
            <a:r>
              <a:rPr lang="ru-RU" sz="2400" b="1" dirty="0"/>
              <a:t>II - поездное</a:t>
            </a:r>
            <a:r>
              <a:rPr lang="ru-RU" sz="2400" dirty="0"/>
              <a:t> для поддержания в тормозной магистрали зарядного давления, установленного регулировкой редуктора. Сообщение питательной магистрали с тормозной происходит каналами минимальным сечением около 80 мм2;</a:t>
            </a:r>
          </a:p>
          <a:p>
            <a:pPr lvl="0"/>
            <a:r>
              <a:rPr lang="ru-RU" sz="2400" b="1" dirty="0"/>
              <a:t>III - перекрыша без питания</a:t>
            </a:r>
            <a:r>
              <a:rPr lang="ru-RU" sz="2400" dirty="0"/>
              <a:t> тормозной магистрали, применяется при управлении непрямодействующими тормозами;</a:t>
            </a:r>
          </a:p>
          <a:p>
            <a:pPr lvl="0"/>
            <a:r>
              <a:rPr lang="ru-RU" sz="2400" b="1" dirty="0"/>
              <a:t>IV - перекрыша с питанием</a:t>
            </a:r>
            <a:r>
              <a:rPr lang="ru-RU" sz="2400" dirty="0"/>
              <a:t> тормозной магистрали и поддержанием установившегося в магистрали давления;</a:t>
            </a:r>
          </a:p>
          <a:p>
            <a:pPr lvl="0"/>
            <a:r>
              <a:rPr lang="ru-RU" sz="2400" b="1" dirty="0"/>
              <a:t>VA - служебное торможение медленным темпом</a:t>
            </a:r>
            <a:r>
              <a:rPr lang="ru-RU" sz="2400" dirty="0"/>
              <a:t>, применяется для торможения длинносотавных грузовых поездов для(15-20с) замедления наполнения тормозных цилиндров в головной части поезда, и как следствие, для уменьшения реакций в поезде;</a:t>
            </a:r>
          </a:p>
          <a:p>
            <a:pPr lvl="0"/>
            <a:r>
              <a:rPr lang="ru-RU" sz="2400" b="1" dirty="0"/>
              <a:t>V - служебное торможение</a:t>
            </a:r>
            <a:r>
              <a:rPr lang="ru-RU" sz="2400" dirty="0"/>
              <a:t> с разрядкой тормозной магистрали темпом 1 кг/см</a:t>
            </a:r>
            <a:r>
              <a:rPr lang="ru-RU" sz="2400" baseline="30000" dirty="0"/>
              <a:t>2</a:t>
            </a:r>
            <a:r>
              <a:rPr lang="ru-RU" sz="2400" dirty="0"/>
              <a:t> за 4-5 сек;</a:t>
            </a:r>
          </a:p>
          <a:p>
            <a:pPr lvl="0"/>
            <a:r>
              <a:rPr lang="ru-RU" sz="2400" b="1" dirty="0"/>
              <a:t>VI - экстренное торможение</a:t>
            </a:r>
            <a:r>
              <a:rPr lang="ru-RU" sz="2400" dirty="0"/>
              <a:t> для быстрой разрядки тормозной магистрали при аварийной </a:t>
            </a:r>
            <a:r>
              <a:rPr lang="ru-RU" sz="2400"/>
              <a:t>ситуации.3сек с 5 до 2,5</a:t>
            </a: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474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    Краны машиниста предназначены для управления прямодействующими  и непрямодействующими тормозами подвижного состава.    </vt:lpstr>
      <vt:lpstr> К конструкции крана машиниста предъявляются следующие технические требования:  </vt:lpstr>
      <vt:lpstr>Презентация PowerPoint</vt:lpstr>
      <vt:lpstr>КРАН МАШИНИСТА УСЛ. № 394  предназначен для управления тормозами поезда.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Краны машиниста предназначены для управления прямодействующими  и непрямодействующими тормозами подвижного состава.    </dc:title>
  <dc:creator>Веня Веня</dc:creator>
  <cp:lastModifiedBy>Вениамин</cp:lastModifiedBy>
  <cp:revision>19</cp:revision>
  <dcterms:created xsi:type="dcterms:W3CDTF">2019-09-30T08:11:00Z</dcterms:created>
  <dcterms:modified xsi:type="dcterms:W3CDTF">2024-10-08T15:48:04Z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D519B17976DC4D92A90ABD467098AE9A_12</vt:lpwstr>
  </property>
  <property fmtid="{D5CDD505-2E9C-101B-9397-08002B2CF9AE}" pid="3" name="KSOProductBuildVer">
    <vt:lpwstr>1049-12.2.0.13201</vt:lpwstr>
  </property>
</Properties>
</file>