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2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68760"/>
            <a:ext cx="8280920" cy="329320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С помощью сигнализации наличия плюсовых и минусовых </a:t>
            </a:r>
            <a:r>
              <a:rPr lang="ru-RU" sz="2800" dirty="0" smtClean="0"/>
              <a:t>проводов </a:t>
            </a:r>
            <a:r>
              <a:rPr lang="ru-RU" sz="2800" dirty="0" smtClean="0"/>
              <a:t>на корпус вагона </a:t>
            </a:r>
            <a:r>
              <a:rPr lang="ru-RU" sz="2800" dirty="0" smtClean="0"/>
              <a:t>контролируют:  </a:t>
            </a:r>
          </a:p>
          <a:p>
            <a:r>
              <a:rPr lang="ru-RU" sz="3200" b="1" i="1" dirty="0" smtClean="0">
                <a:solidFill>
                  <a:srgbClr val="C00000"/>
                </a:solidFill>
              </a:rPr>
              <a:t>-состояние </a:t>
            </a:r>
            <a:r>
              <a:rPr lang="ru-RU" sz="3200" b="1" i="1" dirty="0" smtClean="0">
                <a:solidFill>
                  <a:srgbClr val="C00000"/>
                </a:solidFill>
              </a:rPr>
              <a:t>изоляции </a:t>
            </a:r>
            <a:r>
              <a:rPr lang="ru-RU" sz="3200" b="1" i="1" dirty="0" smtClean="0">
                <a:solidFill>
                  <a:srgbClr val="C00000"/>
                </a:solidFill>
              </a:rPr>
              <a:t>электрооборудования</a:t>
            </a:r>
            <a:r>
              <a:rPr lang="ru-RU" sz="3200" b="1" i="1" dirty="0" smtClean="0">
                <a:solidFill>
                  <a:srgbClr val="C00000"/>
                </a:solidFill>
              </a:rPr>
              <a:t>, </a:t>
            </a:r>
            <a:endParaRPr lang="ru-RU" sz="3200" b="1" i="1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ru-RU" sz="3200" b="1" i="1" dirty="0" smtClean="0">
                <a:solidFill>
                  <a:srgbClr val="C00000"/>
                </a:solidFill>
              </a:rPr>
              <a:t>выявляют </a:t>
            </a:r>
            <a:r>
              <a:rPr lang="ru-RU" sz="3200" b="1" i="1" dirty="0" smtClean="0">
                <a:solidFill>
                  <a:srgbClr val="C00000"/>
                </a:solidFill>
              </a:rPr>
              <a:t>«утечки» тока на корпус </a:t>
            </a:r>
            <a:endParaRPr lang="ru-RU" sz="3200" b="1" i="1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</a:rPr>
              <a:t>замыкания проводов на корпус вагона</a:t>
            </a:r>
            <a:r>
              <a:rPr lang="ru-RU" sz="2800" dirty="0" smtClean="0"/>
              <a:t>, </a:t>
            </a:r>
            <a:endParaRPr lang="ru-RU" sz="2800" dirty="0" smtClean="0"/>
          </a:p>
          <a:p>
            <a:pPr algn="ctr"/>
            <a:r>
              <a:rPr lang="ru-RU" sz="2800" dirty="0" smtClean="0"/>
              <a:t>предупреждая </a:t>
            </a:r>
            <a:r>
              <a:rPr lang="ru-RU" sz="2800" dirty="0" smtClean="0"/>
              <a:t>короткие замыкания 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5513610" cy="588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24128" y="1628800"/>
            <a:ext cx="29523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Упрощенная схема </a:t>
            </a:r>
            <a:r>
              <a:rPr lang="ru-RU" sz="3200" b="1" i="1" dirty="0" smtClean="0">
                <a:solidFill>
                  <a:srgbClr val="7030A0"/>
                </a:solidFill>
              </a:rPr>
              <a:t>сигнализации  замыкания </a:t>
            </a:r>
            <a:r>
              <a:rPr lang="ru-RU" sz="3200" b="1" i="1" dirty="0" smtClean="0">
                <a:solidFill>
                  <a:srgbClr val="7030A0"/>
                </a:solidFill>
              </a:rPr>
              <a:t>электрической сети на корпус вагона 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97346"/>
            <a:ext cx="8784976" cy="63709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Сигнализация представляет собой </a:t>
            </a:r>
            <a:r>
              <a:rPr lang="ru-RU" sz="2400" dirty="0" smtClean="0"/>
              <a:t>последовательно </a:t>
            </a:r>
            <a:r>
              <a:rPr lang="ru-RU" sz="2400" dirty="0" smtClean="0"/>
              <a:t>соединенную цепь, состоящую из двух сигнальных ламп Л1 и Л2, средняя точка О между которыми выведена на корпус вагона, и двух выключателей. Сигнализация защищена двумя </a:t>
            </a:r>
            <a:r>
              <a:rPr lang="ru-RU" sz="2400" dirty="0" smtClean="0"/>
              <a:t>предохранителями</a:t>
            </a:r>
            <a:r>
              <a:rPr lang="ru-RU" sz="2400" dirty="0" smtClean="0"/>
              <a:t>. Сигнальные лампы и выключатели расположены на щите.</a:t>
            </a:r>
          </a:p>
          <a:p>
            <a:r>
              <a:rPr lang="ru-RU" sz="2400" dirty="0" smtClean="0"/>
              <a:t>При отсутствии замыканий или утечек тока на корпус вагона обе лампы горят вполнакала. </a:t>
            </a:r>
            <a:r>
              <a:rPr lang="ru-RU" sz="2400" dirty="0" smtClean="0"/>
              <a:t>При </a:t>
            </a:r>
            <a:r>
              <a:rPr lang="ru-RU" sz="2400" dirty="0" smtClean="0"/>
              <a:t>отключении любого из </a:t>
            </a:r>
            <a:r>
              <a:rPr lang="ru-RU" sz="2400" dirty="0" smtClean="0"/>
              <a:t>выключателей </a:t>
            </a:r>
            <a:r>
              <a:rPr lang="ru-RU" sz="2400" dirty="0" smtClean="0"/>
              <a:t>обе лампы гаснут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При «утечке» тока на корпус, т.е. при </a:t>
            </a:r>
            <a:r>
              <a:rPr lang="ru-RU" sz="2400" b="1" dirty="0" smtClean="0">
                <a:solidFill>
                  <a:srgbClr val="C00000"/>
                </a:solidFill>
              </a:rPr>
              <a:t>ослаблении </a:t>
            </a:r>
            <a:r>
              <a:rPr lang="ru-RU" sz="2400" b="1" dirty="0" smtClean="0">
                <a:solidFill>
                  <a:srgbClr val="C00000"/>
                </a:solidFill>
              </a:rPr>
              <a:t>сопротивления изоляции, одна из ламп горит ярче другой.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 последовательном отключении выключателей одна из ламп продолжает гореть</a:t>
            </a:r>
            <a:r>
              <a:rPr lang="ru-RU" sz="2400" dirty="0" smtClean="0"/>
              <a:t>.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При </a:t>
            </a:r>
            <a:r>
              <a:rPr lang="ru-RU" sz="2400" b="1" dirty="0" smtClean="0">
                <a:solidFill>
                  <a:srgbClr val="7030A0"/>
                </a:solidFill>
              </a:rPr>
              <a:t>замыкании на корпус одна из ламп гаснет, а другая </a:t>
            </a:r>
            <a:r>
              <a:rPr lang="ru-RU" sz="2400" b="1" dirty="0" smtClean="0">
                <a:solidFill>
                  <a:srgbClr val="7030A0"/>
                </a:solidFill>
              </a:rPr>
              <a:t>начинает </a:t>
            </a:r>
            <a:r>
              <a:rPr lang="ru-RU" sz="2400" b="1" dirty="0" smtClean="0">
                <a:solidFill>
                  <a:srgbClr val="7030A0"/>
                </a:solidFill>
              </a:rPr>
              <a:t>гореть в полный накал и продолжает гореть при </a:t>
            </a:r>
            <a:r>
              <a:rPr lang="ru-RU" sz="2400" b="1" dirty="0" smtClean="0">
                <a:solidFill>
                  <a:srgbClr val="7030A0"/>
                </a:solidFill>
              </a:rPr>
              <a:t>последовательном </a:t>
            </a:r>
            <a:r>
              <a:rPr lang="ru-RU" sz="2400" b="1" dirty="0" smtClean="0">
                <a:solidFill>
                  <a:srgbClr val="7030A0"/>
                </a:solidFill>
              </a:rPr>
              <a:t>отключении выключателей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167</Words>
  <Application>Microsoft Office PowerPoint</Application>
  <PresentationFormat>Экран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Веня Веня</dc:creator>
  <cp:lastModifiedBy>Веня Веня</cp:lastModifiedBy>
  <cp:revision>4</cp:revision>
  <dcterms:created xsi:type="dcterms:W3CDTF">2019-11-25T14:36:52Z</dcterms:created>
  <dcterms:modified xsi:type="dcterms:W3CDTF">2019-11-25T15:34:46Z</dcterms:modified>
</cp:coreProperties>
</file>