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79" r:id="rId8"/>
    <p:sldId id="297" r:id="rId9"/>
    <p:sldId id="261" r:id="rId10"/>
    <p:sldId id="266" r:id="rId11"/>
    <p:sldId id="262" r:id="rId12"/>
    <p:sldId id="272" r:id="rId13"/>
    <p:sldId id="263" r:id="rId14"/>
    <p:sldId id="265" r:id="rId15"/>
    <p:sldId id="267" r:id="rId16"/>
    <p:sldId id="268" r:id="rId17"/>
    <p:sldId id="269" r:id="rId18"/>
    <p:sldId id="271" r:id="rId19"/>
    <p:sldId id="270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06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"/>
          <a:srcRect l="12623" t="1348" r="12477"/>
          <a:stretch>
            <a:fillRect/>
          </a:stretch>
        </p:blipFill>
        <p:spPr>
          <a:xfrm>
            <a:off x="529916" y="559200"/>
            <a:ext cx="7858507" cy="58221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666" r="12934"/>
          <a:stretch>
            <a:fillRect/>
          </a:stretch>
        </p:blipFill>
        <p:spPr bwMode="auto">
          <a:xfrm>
            <a:off x="539552" y="188640"/>
            <a:ext cx="8136904" cy="5976663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3147" r="12935"/>
          <a:stretch>
            <a:fillRect/>
          </a:stretch>
        </p:blipFill>
        <p:spPr bwMode="auto">
          <a:xfrm>
            <a:off x="467545" y="404664"/>
            <a:ext cx="7992888" cy="604867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988" r="12774"/>
          <a:stretch>
            <a:fillRect/>
          </a:stretch>
        </p:blipFill>
        <p:spPr bwMode="auto">
          <a:xfrm>
            <a:off x="179512" y="404664"/>
            <a:ext cx="8640960" cy="590465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667" r="12613"/>
          <a:stretch>
            <a:fillRect/>
          </a:stretch>
        </p:blipFill>
        <p:spPr bwMode="auto">
          <a:xfrm>
            <a:off x="467544" y="476672"/>
            <a:ext cx="7992888" cy="604867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506" r="12934"/>
          <a:stretch>
            <a:fillRect/>
          </a:stretch>
        </p:blipFill>
        <p:spPr bwMode="auto">
          <a:xfrm>
            <a:off x="395537" y="260648"/>
            <a:ext cx="7992888" cy="6120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506" r="12934"/>
          <a:stretch>
            <a:fillRect/>
          </a:stretch>
        </p:blipFill>
        <p:spPr bwMode="auto">
          <a:xfrm>
            <a:off x="611560" y="404664"/>
            <a:ext cx="7560839" cy="612067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667" r="12613"/>
          <a:stretch>
            <a:fillRect/>
          </a:stretch>
        </p:blipFill>
        <p:spPr bwMode="auto">
          <a:xfrm>
            <a:off x="467544" y="476672"/>
            <a:ext cx="7992887" cy="590465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667" r="13095"/>
          <a:stretch>
            <a:fillRect/>
          </a:stretch>
        </p:blipFill>
        <p:spPr bwMode="auto">
          <a:xfrm>
            <a:off x="899592" y="404664"/>
            <a:ext cx="7416824" cy="590465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987" r="13095"/>
          <a:stretch>
            <a:fillRect/>
          </a:stretch>
        </p:blipFill>
        <p:spPr bwMode="auto">
          <a:xfrm>
            <a:off x="683569" y="332656"/>
            <a:ext cx="7632848" cy="6120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988" r="12613"/>
          <a:stretch>
            <a:fillRect/>
          </a:stretch>
        </p:blipFill>
        <p:spPr bwMode="auto">
          <a:xfrm>
            <a:off x="755576" y="548680"/>
            <a:ext cx="7632848" cy="590465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507" t="1426" r="12613" b="19042"/>
          <a:stretch>
            <a:fillRect/>
          </a:stretch>
        </p:blipFill>
        <p:spPr bwMode="auto">
          <a:xfrm>
            <a:off x="539552" y="620688"/>
            <a:ext cx="8208912" cy="576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507" r="12773"/>
          <a:stretch>
            <a:fillRect/>
          </a:stretch>
        </p:blipFill>
        <p:spPr bwMode="auto">
          <a:xfrm>
            <a:off x="467544" y="476672"/>
            <a:ext cx="7848871" cy="590465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667" r="12613"/>
          <a:stretch>
            <a:fillRect/>
          </a:stretch>
        </p:blipFill>
        <p:spPr bwMode="auto">
          <a:xfrm>
            <a:off x="395536" y="404664"/>
            <a:ext cx="8208912" cy="612067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668" r="12773"/>
          <a:stretch>
            <a:fillRect/>
          </a:stretch>
        </p:blipFill>
        <p:spPr bwMode="auto">
          <a:xfrm>
            <a:off x="467544" y="476672"/>
            <a:ext cx="7992887" cy="612067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3308" r="13095"/>
          <a:stretch>
            <a:fillRect/>
          </a:stretch>
        </p:blipFill>
        <p:spPr bwMode="auto">
          <a:xfrm>
            <a:off x="539552" y="404664"/>
            <a:ext cx="7848872" cy="626469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506" r="12934"/>
          <a:stretch>
            <a:fillRect/>
          </a:stretch>
        </p:blipFill>
        <p:spPr bwMode="auto">
          <a:xfrm>
            <a:off x="539552" y="332656"/>
            <a:ext cx="7848871" cy="619268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507" r="12293"/>
          <a:stretch>
            <a:fillRect/>
          </a:stretch>
        </p:blipFill>
        <p:spPr bwMode="auto">
          <a:xfrm>
            <a:off x="755576" y="476672"/>
            <a:ext cx="7704855" cy="590465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827" r="12934"/>
          <a:stretch>
            <a:fillRect/>
          </a:stretch>
        </p:blipFill>
        <p:spPr bwMode="auto">
          <a:xfrm>
            <a:off x="395536" y="620688"/>
            <a:ext cx="8352928" cy="57606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813" t="1108" r="12804"/>
          <a:stretch>
            <a:fillRect/>
          </a:stretch>
        </p:blipFill>
        <p:spPr bwMode="auto">
          <a:xfrm>
            <a:off x="539552" y="260648"/>
            <a:ext cx="7992888" cy="626469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12" y="1772816"/>
            <a:ext cx="8498561" cy="47796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2719" y="305506"/>
            <a:ext cx="84985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Земляное полотно , верхнее строение пути и искусственные сооружения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868144" y="4293096"/>
            <a:ext cx="2088232" cy="1224136"/>
          </a:xfrm>
          <a:prstGeom prst="line">
            <a:avLst/>
          </a:prstGeom>
          <a:ln w="28575">
            <a:solidFill>
              <a:srgbClr val="2306FA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79075" y="5507622"/>
            <a:ext cx="11856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2306FA"/>
                </a:solidFill>
              </a:rPr>
              <a:t>подошва</a:t>
            </a:r>
            <a:endParaRPr lang="ru-RU" sz="2000" b="1" dirty="0">
              <a:solidFill>
                <a:srgbClr val="2306FA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Рисунок 7"/>
          <p:cNvSpPr/>
          <p:nvPr/>
        </p:nvSpPr>
        <p:spPr>
          <a:xfrm>
            <a:off x="1601788" y="1986658"/>
            <a:ext cx="5940425" cy="2884684"/>
          </a:xfrm>
        </p:spPr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885" y="1221105"/>
            <a:ext cx="8737600" cy="42716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3148" r="12453"/>
          <a:stretch>
            <a:fillRect/>
          </a:stretch>
        </p:blipFill>
        <p:spPr bwMode="auto">
          <a:xfrm>
            <a:off x="467544" y="476672"/>
            <a:ext cx="8064896" cy="568863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1"/>
          <a:srcRect l="12666" r="12934"/>
          <a:stretch>
            <a:fillRect/>
          </a:stretch>
        </p:blipFill>
        <p:spPr bwMode="auto">
          <a:xfrm>
            <a:off x="467544" y="332656"/>
            <a:ext cx="8136904" cy="597666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WPS Presentation</Application>
  <PresentationFormat>Экран (4:3)</PresentationFormat>
  <Paragraphs>4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1" baseType="lpstr">
      <vt:lpstr>Arial</vt:lpstr>
      <vt:lpstr>SimSun</vt:lpstr>
      <vt:lpstr>Wingdings</vt:lpstr>
      <vt:lpstr>Microsoft YaHei</vt:lpstr>
      <vt:lpstr>Arial Unicode MS</vt:lpstr>
      <vt:lpstr>Calibri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Веня Веня</dc:creator>
  <cp:lastModifiedBy>ф</cp:lastModifiedBy>
  <cp:revision>13</cp:revision>
  <dcterms:created xsi:type="dcterms:W3CDTF">2019-09-16T15:41:00Z</dcterms:created>
  <dcterms:modified xsi:type="dcterms:W3CDTF">2023-09-11T04:15:54Z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5B4CD9A5B2D542B7B89A2DEDB03A601B_12</vt:lpwstr>
  </property>
  <property fmtid="{D5CDD505-2E9C-101B-9397-08002B2CF9AE}" pid="3" name="KSOProductBuildVer">
    <vt:lpwstr>1049-12.2.0.13201</vt:lpwstr>
  </property>
</Properties>
</file>