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20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pomogala.ru/2tormoza_images/page_3_shema_vl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pomogala.ru/2tormoza_images/page_3_shema_vl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ормзное оборудование ВЛ10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16" y="332656"/>
            <a:ext cx="9145016" cy="5892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ормзное оборудование ВЛ10">
            <a:hlinkClick r:id="rId2"/>
          </p:cNvPr>
          <p:cNvPicPr/>
          <p:nvPr/>
        </p:nvPicPr>
        <p:blipFill>
          <a:blip r:embed="rId3" cstate="print"/>
          <a:srcRect l="69511" t="29487" r="9835" b="43975"/>
          <a:stretch>
            <a:fillRect/>
          </a:stretch>
        </p:blipFill>
        <p:spPr bwMode="auto">
          <a:xfrm>
            <a:off x="539552" y="332656"/>
            <a:ext cx="151216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699792" y="260648"/>
            <a:ext cx="3783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5</a:t>
            </a:r>
            <a:r>
              <a:rPr lang="ru-RU" sz="3200" dirty="0"/>
              <a:t>-компрессор 5 КТ6 </a:t>
            </a:r>
          </a:p>
        </p:txBody>
      </p:sp>
      <p:pic>
        <p:nvPicPr>
          <p:cNvPr id="4" name="Рисунок 3" descr="Тормзное оборудование ВЛ10">
            <a:hlinkClick r:id="rId2"/>
          </p:cNvPr>
          <p:cNvPicPr/>
          <p:nvPr/>
        </p:nvPicPr>
        <p:blipFill>
          <a:blip r:embed="rId3" cstate="print"/>
          <a:srcRect l="43131" t="-311" r="-1519" b="69765"/>
          <a:stretch>
            <a:fillRect/>
          </a:stretch>
        </p:blipFill>
        <p:spPr bwMode="auto">
          <a:xfrm>
            <a:off x="323528" y="1988840"/>
            <a:ext cx="367240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139952" y="1052736"/>
            <a:ext cx="41044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6</a:t>
            </a:r>
            <a:r>
              <a:rPr lang="ru-RU" sz="2800" dirty="0"/>
              <a:t>-три последовательно включенных главных резервуара 6 (ГР) по 250 л каждый</a:t>
            </a:r>
          </a:p>
        </p:txBody>
      </p:sp>
      <p:pic>
        <p:nvPicPr>
          <p:cNvPr id="6" name="Рисунок 5" descr="regulyator-davleniya-AK11-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861048"/>
            <a:ext cx="4139952" cy="231837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60032" y="4005064"/>
            <a:ext cx="37444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7</a:t>
            </a:r>
            <a:r>
              <a:rPr lang="ru-RU" sz="2400" dirty="0"/>
              <a:t>- управляет работой компрессора регулятор давления  АК-11 Б, поддерживая давление в ГР на уровне 0,75—0,90 </a:t>
            </a:r>
            <a:r>
              <a:rPr lang="ru-RU" sz="2400" dirty="0">
                <a:solidFill>
                  <a:srgbClr val="FF0000"/>
                </a:solidFill>
              </a:rPr>
              <a:t>МПа (7,5 - 9,0 кгс/см2)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47256" y="836712"/>
            <a:ext cx="66967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Предохранительные клапаны </a:t>
            </a:r>
            <a:r>
              <a:rPr lang="ru-RU" sz="2000" b="1" dirty="0">
                <a:solidFill>
                  <a:srgbClr val="FF0000"/>
                </a:solidFill>
              </a:rPr>
              <a:t>8, 9 </a:t>
            </a:r>
            <a:r>
              <a:rPr lang="ru-RU" sz="2000" b="1" dirty="0"/>
              <a:t>№ Э-216</a:t>
            </a:r>
            <a:r>
              <a:rPr lang="ru-RU" sz="2000" dirty="0"/>
              <a:t> от регулированы на давление 0,95 и 1,00 МПа. Предназначены </a:t>
            </a:r>
            <a:r>
              <a:rPr lang="ru-RU" sz="2000" dirty="0">
                <a:solidFill>
                  <a:srgbClr val="FF0000"/>
                </a:solidFill>
              </a:rPr>
              <a:t>для защиты компрессорного агрегата и пневмосистемы </a:t>
            </a:r>
            <a:r>
              <a:rPr lang="ru-RU" sz="2000" dirty="0"/>
              <a:t>вагона от превышения давления сжатого воздуха выше установленной величины.</a:t>
            </a:r>
          </a:p>
        </p:txBody>
      </p:sp>
      <p:pic>
        <p:nvPicPr>
          <p:cNvPr id="3" name="Рисунок 2" descr="e-216_klapan.jpg"/>
          <p:cNvPicPr>
            <a:picLocks noChangeAspect="1"/>
          </p:cNvPicPr>
          <p:nvPr/>
        </p:nvPicPr>
        <p:blipFill>
          <a:blip r:embed="rId2" cstate="print"/>
          <a:srcRect l="20081" t="8804" r="20960" b="7561"/>
          <a:stretch>
            <a:fillRect/>
          </a:stretch>
        </p:blipFill>
        <p:spPr>
          <a:xfrm>
            <a:off x="467544" y="116632"/>
            <a:ext cx="1584176" cy="2736304"/>
          </a:xfrm>
          <a:prstGeom prst="rect">
            <a:avLst/>
          </a:prstGeom>
        </p:spPr>
      </p:pic>
      <p:pic>
        <p:nvPicPr>
          <p:cNvPr id="4" name="Рисунок 3" descr="klapan-e-155-e-175-1062701_bi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429000"/>
            <a:ext cx="3779658" cy="28364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32041" y="3356992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10</a:t>
            </a:r>
            <a:r>
              <a:rPr lang="ru-RU" sz="2800" dirty="0"/>
              <a:t>-обратный клапан №Э-155 разгружает неработающий компрессор от давления в ГР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3808" y="1052736"/>
            <a:ext cx="5616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11</a:t>
            </a:r>
            <a:r>
              <a:rPr lang="ru-RU" sz="2800" dirty="0"/>
              <a:t>-Для очистки сжатого воздуха применен маслоотделитель </a:t>
            </a:r>
          </a:p>
        </p:txBody>
      </p:sp>
      <p:pic>
        <p:nvPicPr>
          <p:cNvPr id="3" name="Рисунок 2" descr="4841165.jpeg"/>
          <p:cNvPicPr>
            <a:picLocks noChangeAspect="1"/>
          </p:cNvPicPr>
          <p:nvPr/>
        </p:nvPicPr>
        <p:blipFill>
          <a:blip r:embed="rId2" cstate="print"/>
          <a:srcRect t="8990" r="7307" b="15498"/>
          <a:stretch>
            <a:fillRect/>
          </a:stretch>
        </p:blipFill>
        <p:spPr>
          <a:xfrm>
            <a:off x="323528" y="116632"/>
            <a:ext cx="2088232" cy="30243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44008" y="3933056"/>
            <a:ext cx="51845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12</a:t>
            </a:r>
            <a:r>
              <a:rPr lang="ru-RU" sz="2800" dirty="0"/>
              <a:t>-периодический спуск конденсата из ГР осуществляют клапаны продувки</a:t>
            </a:r>
          </a:p>
        </p:txBody>
      </p:sp>
      <p:pic>
        <p:nvPicPr>
          <p:cNvPr id="5" name="Рисунок 4" descr="54258671_klapan-kp-100-03-50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429000"/>
            <a:ext cx="4056112" cy="304208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5896" y="188640"/>
            <a:ext cx="50405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13</a:t>
            </a:r>
            <a:r>
              <a:rPr lang="ru-RU" sz="2400" dirty="0"/>
              <a:t>-Электропневматический клапан автостопа    № 150 предназначен для автоматической подачи предупредительного сигнала (свистка) перед запрещающим сигналом светофора и в случае непринятия машинистом мер к понижению скорости или остановке — экстренного торможения поезда</a:t>
            </a:r>
          </a:p>
        </p:txBody>
      </p:sp>
      <p:pic>
        <p:nvPicPr>
          <p:cNvPr id="3" name="Рисунок 2" descr="image16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60648"/>
            <a:ext cx="2429446" cy="33619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67336" y="3933056"/>
            <a:ext cx="59766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14</a:t>
            </a:r>
            <a:r>
              <a:rPr lang="ru-RU" sz="2400" dirty="0"/>
              <a:t>-блокировочное устройство  №367М</a:t>
            </a:r>
            <a:r>
              <a:rPr lang="ru-RU" sz="2400" b="1" dirty="0"/>
              <a:t> </a:t>
            </a:r>
          </a:p>
          <a:p>
            <a:r>
              <a:rPr lang="ru-RU" sz="2400" dirty="0"/>
              <a:t>Устройство № 367М блокировки тормоза. Для обеспечения правильного отключения и включения тормозной системы двухкабинного локомотива при смене кабины управления применяется устройство № 367М блокировки тормоза.</a:t>
            </a:r>
          </a:p>
        </p:txBody>
      </p:sp>
      <p:pic>
        <p:nvPicPr>
          <p:cNvPr id="5" name="Рисунок 4" descr="бу367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293096"/>
            <a:ext cx="3021856" cy="15109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23928" y="908720"/>
            <a:ext cx="4886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15</a:t>
            </a:r>
            <a:r>
              <a:rPr lang="ru-RU" dirty="0"/>
              <a:t>-кранам машиниста поездному  № 394 (КМ</a:t>
            </a:r>
            <a:r>
              <a:rPr lang="ru-RU" b="1" dirty="0"/>
              <a:t>)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427984" y="4725144"/>
            <a:ext cx="4373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16-</a:t>
            </a:r>
            <a:r>
              <a:rPr lang="ru-RU" dirty="0"/>
              <a:t>Кран вспомогательного тормоза № 254</a:t>
            </a:r>
          </a:p>
        </p:txBody>
      </p:sp>
      <p:pic>
        <p:nvPicPr>
          <p:cNvPr id="4" name="Рисунок 3" descr="320px-Кран_394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048000" cy="3048000"/>
          </a:xfrm>
          <a:prstGeom prst="rect">
            <a:avLst/>
          </a:prstGeom>
        </p:spPr>
      </p:pic>
      <p:pic>
        <p:nvPicPr>
          <p:cNvPr id="5" name="Рисунок 4" descr="wm_aa95c54751f2a816edc49862ea5a05b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356992"/>
            <a:ext cx="3737992" cy="280349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176</Words>
  <Application>Microsoft Office PowerPoint</Application>
  <PresentationFormat>Экран (4:3)</PresentationFormat>
  <Paragraphs>12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Веня Веня</dc:creator>
  <cp:lastModifiedBy>Вениамин</cp:lastModifiedBy>
  <cp:revision>11</cp:revision>
  <dcterms:created xsi:type="dcterms:W3CDTF">2019-09-11T15:53:46Z</dcterms:created>
  <dcterms:modified xsi:type="dcterms:W3CDTF">2023-09-14T14:06:34Z</dcterms:modified>
</cp:coreProperties>
</file>