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bin" ContentType="application/vnd.openxmlformats-officedocument.oleObject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Default Extension="vml" ContentType="application/vnd.openxmlformats-officedocument.vmlDrawing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4">
  <p:sldMasterIdLst>
    <p:sldMasterId id="2147483905" r:id="rId1"/>
    <p:sldMasterId id="2147487491" r:id="rId2"/>
  </p:sldMasterIdLst>
  <p:notesMasterIdLst>
    <p:notesMasterId r:id="rId15"/>
  </p:notesMasterIdLst>
  <p:handoutMasterIdLst>
    <p:handoutMasterId r:id="rId16"/>
  </p:handoutMasterIdLst>
  <p:sldIdLst>
    <p:sldId id="760" r:id="rId3"/>
    <p:sldId id="761" r:id="rId4"/>
    <p:sldId id="764" r:id="rId5"/>
    <p:sldId id="766" r:id="rId6"/>
    <p:sldId id="765" r:id="rId7"/>
    <p:sldId id="768" r:id="rId8"/>
    <p:sldId id="767" r:id="rId9"/>
    <p:sldId id="771" r:id="rId10"/>
    <p:sldId id="769" r:id="rId11"/>
    <p:sldId id="772" r:id="rId12"/>
    <p:sldId id="763" r:id="rId13"/>
    <p:sldId id="774" r:id="rId14"/>
  </p:sldIdLst>
  <p:sldSz cx="9144000" cy="5143500" type="screen16x9"/>
  <p:notesSz cx="6735763" cy="9866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394A58"/>
    <a:srgbClr val="455D70"/>
    <a:srgbClr val="68798B"/>
    <a:srgbClr val="BFC5CE"/>
    <a:srgbClr val="003356"/>
    <a:srgbClr val="909CAA"/>
    <a:srgbClr val="009E4F"/>
    <a:srgbClr val="007F41"/>
    <a:srgbClr val="1A537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12" autoAdjust="0"/>
    <p:restoredTop sz="90405" autoAdjust="0"/>
  </p:normalViewPr>
  <p:slideViewPr>
    <p:cSldViewPr snapToGrid="0">
      <p:cViewPr varScale="1">
        <p:scale>
          <a:sx n="140" d="100"/>
          <a:sy n="140" d="100"/>
        </p:scale>
        <p:origin x="-978" y="-96"/>
      </p:cViewPr>
      <p:guideLst>
        <p:guide orient="horz" pos="2730"/>
        <p:guide orient="horz" pos="321"/>
        <p:guide orient="horz" pos="908"/>
        <p:guide orient="horz" pos="2586"/>
        <p:guide orient="horz" pos="971"/>
        <p:guide orient="horz" pos="2906"/>
        <p:guide pos="199"/>
        <p:guide pos="5524"/>
        <p:guide pos="2807"/>
        <p:guide pos="4617"/>
        <p:guide pos="4749"/>
        <p:guide pos="29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78" y="-96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96EBE-A82E-4C0B-BD46-80609569FEF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C2920-C65F-4B00-8880-B1AAA5C23CE5}">
      <dgm:prSet phldrT="[Текст]" custT="1"/>
      <dgm:spPr/>
      <dgm:t>
        <a:bodyPr/>
        <a:lstStyle/>
        <a:p>
          <a:r>
            <a:rPr lang="ru-RU" sz="1100" b="1" i="1" u="sng" dirty="0" smtClean="0"/>
            <a:t>При разъединении (разрыве) поезда на перегоне машинист обязан</a:t>
          </a:r>
          <a:endParaRPr lang="ru-RU" sz="1100" b="1" i="1" dirty="0"/>
        </a:p>
      </dgm:t>
    </dgm:pt>
    <dgm:pt modelId="{6090E73D-64F7-401C-A13B-82E813692A83}" type="parTrans" cxnId="{6443FEE9-8F79-4ADB-91A1-C5777A960F77}">
      <dgm:prSet/>
      <dgm:spPr/>
      <dgm:t>
        <a:bodyPr/>
        <a:lstStyle/>
        <a:p>
          <a:endParaRPr lang="ru-RU"/>
        </a:p>
      </dgm:t>
    </dgm:pt>
    <dgm:pt modelId="{A65FCDB8-EFEB-484C-A902-29CB91AF78C3}" type="sibTrans" cxnId="{6443FEE9-8F79-4ADB-91A1-C5777A960F77}">
      <dgm:prSet/>
      <dgm:spPr/>
      <dgm:t>
        <a:bodyPr/>
        <a:lstStyle/>
        <a:p>
          <a:endParaRPr lang="ru-RU"/>
        </a:p>
      </dgm:t>
    </dgm:pt>
    <dgm:pt modelId="{AF24AA99-90D0-4D81-9466-1BF56D4F9D5A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b="1" dirty="0" smtClean="0">
            <a:solidFill>
              <a:schemeClr val="tx1"/>
            </a:solidFill>
          </a:endParaRPr>
        </a:p>
        <a:p>
          <a:r>
            <a:rPr lang="ru-RU" b="1" dirty="0" smtClean="0">
              <a:solidFill>
                <a:schemeClr val="tx1"/>
              </a:solidFill>
            </a:rPr>
            <a:t>немедленно сообщить о случившемся по установленным средствам технологической железнодорожной электросвязи машинистам поездов, следующих по перегону, и дежурным по железнодорожным станциям, ограничивающим перегон, которые немедленно докладывают об этом диспетчеру поездному</a:t>
          </a:r>
          <a:endParaRPr lang="ru-RU" b="1" dirty="0">
            <a:solidFill>
              <a:schemeClr val="tx1"/>
            </a:solidFill>
          </a:endParaRPr>
        </a:p>
      </dgm:t>
    </dgm:pt>
    <dgm:pt modelId="{F3AEB555-3DB1-480C-9CDF-17612383AEBC}" type="parTrans" cxnId="{0916BFF9-3D7E-441A-A192-0B44665371C1}">
      <dgm:prSet/>
      <dgm:spPr/>
      <dgm:t>
        <a:bodyPr/>
        <a:lstStyle/>
        <a:p>
          <a:endParaRPr lang="ru-RU"/>
        </a:p>
      </dgm:t>
    </dgm:pt>
    <dgm:pt modelId="{4BDB3C0A-C9CB-4DA7-B477-E5E01D1D3A19}" type="sibTrans" cxnId="{0916BFF9-3D7E-441A-A192-0B44665371C1}">
      <dgm:prSet/>
      <dgm:spPr/>
      <dgm:t>
        <a:bodyPr/>
        <a:lstStyle/>
        <a:p>
          <a:endParaRPr lang="ru-RU"/>
        </a:p>
      </dgm:t>
    </dgm:pt>
    <dgm:pt modelId="{3A42C629-F34C-4B2C-B321-C88E51866334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b="1" dirty="0" smtClean="0">
            <a:solidFill>
              <a:schemeClr val="tx1"/>
            </a:solidFill>
          </a:endParaRPr>
        </a:p>
        <a:p>
          <a:r>
            <a:rPr lang="ru-RU" b="1" dirty="0" smtClean="0">
              <a:solidFill>
                <a:schemeClr val="tx1"/>
              </a:solidFill>
            </a:rPr>
            <a:t>через помощника машиниста проверить состояние состава и сцепных приборов у разъединившихся вагонов и при их исправности сцепить состав поезда. Осаживать разъединившиеся части состава для сцепления следует с особой осторожностью, чтобы при соударении вагонов скорость не превышала 3 км/ч</a:t>
          </a:r>
          <a:endParaRPr lang="ru-RU" b="1" dirty="0">
            <a:solidFill>
              <a:schemeClr val="tx1"/>
            </a:solidFill>
          </a:endParaRPr>
        </a:p>
      </dgm:t>
    </dgm:pt>
    <dgm:pt modelId="{CE3AA0A6-0409-40F4-BC1C-CD72572CF562}" type="parTrans" cxnId="{65908994-4A69-4120-919F-7403C490A75C}">
      <dgm:prSet/>
      <dgm:spPr/>
      <dgm:t>
        <a:bodyPr/>
        <a:lstStyle/>
        <a:p>
          <a:endParaRPr lang="ru-RU"/>
        </a:p>
      </dgm:t>
    </dgm:pt>
    <dgm:pt modelId="{940C8101-885A-458B-ADDE-A6D0FB875E8D}" type="sibTrans" cxnId="{65908994-4A69-4120-919F-7403C490A75C}">
      <dgm:prSet/>
      <dgm:spPr/>
      <dgm:t>
        <a:bodyPr/>
        <a:lstStyle/>
        <a:p>
          <a:endParaRPr lang="ru-RU"/>
        </a:p>
      </dgm:t>
    </dgm:pt>
    <dgm:pt modelId="{3CA9F898-CFD4-4B24-89EB-127C630F99EA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поврежденные тормозные рукава заменить запасными или снятыми с хвостового вагона и у переднего бруса локомотива.</a:t>
          </a:r>
        </a:p>
        <a:p>
          <a:endParaRPr lang="ru-RU" b="1" dirty="0" smtClean="0">
            <a:solidFill>
              <a:schemeClr val="tx1"/>
            </a:solidFill>
          </a:endParaRPr>
        </a:p>
        <a:p>
          <a:endParaRPr lang="ru-RU" b="1" dirty="0" smtClean="0">
            <a:solidFill>
              <a:schemeClr val="tx1"/>
            </a:solidFill>
          </a:endParaRPr>
        </a:p>
        <a:p>
          <a:endParaRPr lang="ru-RU" b="1" dirty="0">
            <a:solidFill>
              <a:schemeClr val="tx1"/>
            </a:solidFill>
          </a:endParaRPr>
        </a:p>
      </dgm:t>
    </dgm:pt>
    <dgm:pt modelId="{F9F5B0F2-70ED-4C84-9B18-78FB9155B189}" type="parTrans" cxnId="{71D2FE49-1189-40B1-B267-2F9827AB7AB8}">
      <dgm:prSet/>
      <dgm:spPr/>
      <dgm:t>
        <a:bodyPr/>
        <a:lstStyle/>
        <a:p>
          <a:endParaRPr lang="ru-RU"/>
        </a:p>
      </dgm:t>
    </dgm:pt>
    <dgm:pt modelId="{37B49142-952F-40EC-8597-877E9CDCDA69}" type="sibTrans" cxnId="{71D2FE49-1189-40B1-B267-2F9827AB7AB8}">
      <dgm:prSet/>
      <dgm:spPr/>
      <dgm:t>
        <a:bodyPr/>
        <a:lstStyle/>
        <a:p>
          <a:endParaRPr lang="ru-RU"/>
        </a:p>
      </dgm:t>
    </dgm:pt>
    <dgm:pt modelId="{357C3BA9-8532-414D-8BF2-48BDE7311F0C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i="1" dirty="0" smtClean="0">
              <a:solidFill>
                <a:schemeClr val="accent4">
                  <a:lumMod val="50000"/>
                </a:schemeClr>
              </a:solidFill>
            </a:rPr>
            <a:t>во всех случаях, когда операции по соединению разъединившихся частей состава поезда не могут быть выполнены в течение 20 минут, машинист обязан закрепить, оставшуюся без локомотива часть поезда тормозными башмаками и стояночными тормозами</a:t>
          </a:r>
          <a:r>
            <a:rPr lang="ru-RU" i="1" dirty="0" smtClean="0">
              <a:solidFill>
                <a:schemeClr val="accent4">
                  <a:lumMod val="50000"/>
                </a:schemeClr>
              </a:solidFill>
            </a:rPr>
            <a:t>.</a:t>
          </a:r>
        </a:p>
        <a:p>
          <a:endParaRPr lang="ru-RU" dirty="0" smtClean="0">
            <a:solidFill>
              <a:schemeClr val="tx1"/>
            </a:solidFill>
          </a:endParaRPr>
        </a:p>
      </dgm:t>
    </dgm:pt>
    <dgm:pt modelId="{C31E5A91-A81E-4FC1-A29D-6447CC4C9417}" type="parTrans" cxnId="{C78C49CF-36F3-46E0-B2C4-A1CF6B41CD1B}">
      <dgm:prSet/>
      <dgm:spPr/>
      <dgm:t>
        <a:bodyPr/>
        <a:lstStyle/>
        <a:p>
          <a:endParaRPr lang="ru-RU"/>
        </a:p>
      </dgm:t>
    </dgm:pt>
    <dgm:pt modelId="{80669BD4-C34F-41F8-A56D-C4931DF4543E}" type="sibTrans" cxnId="{C78C49CF-36F3-46E0-B2C4-A1CF6B41CD1B}">
      <dgm:prSet/>
      <dgm:spPr/>
      <dgm:t>
        <a:bodyPr/>
        <a:lstStyle/>
        <a:p>
          <a:endParaRPr lang="ru-RU"/>
        </a:p>
      </dgm:t>
    </dgm:pt>
    <dgm:pt modelId="{AB691474-C109-4AAF-8A02-A9ED22FB485A}" type="pres">
      <dgm:prSet presAssocID="{83896EBE-A82E-4C0B-BD46-80609569FEF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430D61-70DE-4E7E-B39B-7F5619E37614}" type="pres">
      <dgm:prSet presAssocID="{83896EBE-A82E-4C0B-BD46-80609569FEF3}" presName="matrix" presStyleCnt="0"/>
      <dgm:spPr/>
    </dgm:pt>
    <dgm:pt modelId="{3A00189D-C73E-4749-A643-09973522174F}" type="pres">
      <dgm:prSet presAssocID="{83896EBE-A82E-4C0B-BD46-80609569FEF3}" presName="tile1" presStyleLbl="node1" presStyleIdx="0" presStyleCnt="4"/>
      <dgm:spPr/>
      <dgm:t>
        <a:bodyPr/>
        <a:lstStyle/>
        <a:p>
          <a:endParaRPr lang="ru-RU"/>
        </a:p>
      </dgm:t>
    </dgm:pt>
    <dgm:pt modelId="{AE57AD00-560F-4CB0-A896-106163FACDE0}" type="pres">
      <dgm:prSet presAssocID="{83896EBE-A82E-4C0B-BD46-80609569FEF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672C7-4770-4777-A5B4-1BCA6FD5017D}" type="pres">
      <dgm:prSet presAssocID="{83896EBE-A82E-4C0B-BD46-80609569FEF3}" presName="tile2" presStyleLbl="node1" presStyleIdx="1" presStyleCnt="4"/>
      <dgm:spPr/>
      <dgm:t>
        <a:bodyPr/>
        <a:lstStyle/>
        <a:p>
          <a:endParaRPr lang="ru-RU"/>
        </a:p>
      </dgm:t>
    </dgm:pt>
    <dgm:pt modelId="{BD8E7866-97BA-4EB2-A478-2786BC6BB56D}" type="pres">
      <dgm:prSet presAssocID="{83896EBE-A82E-4C0B-BD46-80609569FEF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3ABAA-70E2-4B76-BEDD-0FA316D02F5A}" type="pres">
      <dgm:prSet presAssocID="{83896EBE-A82E-4C0B-BD46-80609569FEF3}" presName="tile3" presStyleLbl="node1" presStyleIdx="2" presStyleCnt="4" custScaleX="101610" custLinFactNeighborX="993"/>
      <dgm:spPr/>
      <dgm:t>
        <a:bodyPr/>
        <a:lstStyle/>
        <a:p>
          <a:endParaRPr lang="ru-RU"/>
        </a:p>
      </dgm:t>
    </dgm:pt>
    <dgm:pt modelId="{B5685C63-6833-479B-9605-0341DC8E2645}" type="pres">
      <dgm:prSet presAssocID="{83896EBE-A82E-4C0B-BD46-80609569FEF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2661B4-BFD9-4DD0-AE5E-1C1EE8F4ACEC}" type="pres">
      <dgm:prSet presAssocID="{83896EBE-A82E-4C0B-BD46-80609569FEF3}" presName="tile4" presStyleLbl="node1" presStyleIdx="3" presStyleCnt="4"/>
      <dgm:spPr/>
      <dgm:t>
        <a:bodyPr/>
        <a:lstStyle/>
        <a:p>
          <a:endParaRPr lang="ru-RU"/>
        </a:p>
      </dgm:t>
    </dgm:pt>
    <dgm:pt modelId="{B8A16A6A-852C-40AE-8CDB-29C2594FA6DB}" type="pres">
      <dgm:prSet presAssocID="{83896EBE-A82E-4C0B-BD46-80609569FEF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D85D9A-63D6-4E64-B0CF-DF26E4448860}" type="pres">
      <dgm:prSet presAssocID="{83896EBE-A82E-4C0B-BD46-80609569FEF3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D20FFD53-E0D7-434D-BD2C-EDFD7C8071EB}" type="presOf" srcId="{3A42C629-F34C-4B2C-B321-C88E51866334}" destId="{BD8E7866-97BA-4EB2-A478-2786BC6BB56D}" srcOrd="1" destOrd="0" presId="urn:microsoft.com/office/officeart/2005/8/layout/matrix1"/>
    <dgm:cxn modelId="{C1C39C9C-6C05-48E4-BE1D-9D9374F56233}" type="presOf" srcId="{3A42C629-F34C-4B2C-B321-C88E51866334}" destId="{A71672C7-4770-4777-A5B4-1BCA6FD5017D}" srcOrd="0" destOrd="0" presId="urn:microsoft.com/office/officeart/2005/8/layout/matrix1"/>
    <dgm:cxn modelId="{71D2FE49-1189-40B1-B267-2F9827AB7AB8}" srcId="{A28C2920-C65F-4B00-8880-B1AAA5C23CE5}" destId="{3CA9F898-CFD4-4B24-89EB-127C630F99EA}" srcOrd="2" destOrd="0" parTransId="{F9F5B0F2-70ED-4C84-9B18-78FB9155B189}" sibTransId="{37B49142-952F-40EC-8597-877E9CDCDA69}"/>
    <dgm:cxn modelId="{15748EDD-AC14-4627-96C0-241EB5008531}" type="presOf" srcId="{83896EBE-A82E-4C0B-BD46-80609569FEF3}" destId="{AB691474-C109-4AAF-8A02-A9ED22FB485A}" srcOrd="0" destOrd="0" presId="urn:microsoft.com/office/officeart/2005/8/layout/matrix1"/>
    <dgm:cxn modelId="{65908994-4A69-4120-919F-7403C490A75C}" srcId="{A28C2920-C65F-4B00-8880-B1AAA5C23CE5}" destId="{3A42C629-F34C-4B2C-B321-C88E51866334}" srcOrd="1" destOrd="0" parTransId="{CE3AA0A6-0409-40F4-BC1C-CD72572CF562}" sibTransId="{940C8101-885A-458B-ADDE-A6D0FB875E8D}"/>
    <dgm:cxn modelId="{50240F90-F52A-4A6C-BB1B-39C040B6F0DB}" type="presOf" srcId="{357C3BA9-8532-414D-8BF2-48BDE7311F0C}" destId="{B8A16A6A-852C-40AE-8CDB-29C2594FA6DB}" srcOrd="1" destOrd="0" presId="urn:microsoft.com/office/officeart/2005/8/layout/matrix1"/>
    <dgm:cxn modelId="{B63FC7B9-B1AD-4F77-BFE5-BC56F3365185}" type="presOf" srcId="{AF24AA99-90D0-4D81-9466-1BF56D4F9D5A}" destId="{3A00189D-C73E-4749-A643-09973522174F}" srcOrd="0" destOrd="0" presId="urn:microsoft.com/office/officeart/2005/8/layout/matrix1"/>
    <dgm:cxn modelId="{DFC2C27D-0E91-4387-94D7-A1F09527B735}" type="presOf" srcId="{357C3BA9-8532-414D-8BF2-48BDE7311F0C}" destId="{E32661B4-BFD9-4DD0-AE5E-1C1EE8F4ACEC}" srcOrd="0" destOrd="0" presId="urn:microsoft.com/office/officeart/2005/8/layout/matrix1"/>
    <dgm:cxn modelId="{CB17DA88-BFCB-4630-A3DF-812F34548253}" type="presOf" srcId="{A28C2920-C65F-4B00-8880-B1AAA5C23CE5}" destId="{10D85D9A-63D6-4E64-B0CF-DF26E4448860}" srcOrd="0" destOrd="0" presId="urn:microsoft.com/office/officeart/2005/8/layout/matrix1"/>
    <dgm:cxn modelId="{74F900A6-584C-4748-BF14-DB473C46D2A9}" type="presOf" srcId="{3CA9F898-CFD4-4B24-89EB-127C630F99EA}" destId="{7093ABAA-70E2-4B76-BEDD-0FA316D02F5A}" srcOrd="0" destOrd="0" presId="urn:microsoft.com/office/officeart/2005/8/layout/matrix1"/>
    <dgm:cxn modelId="{EBE2FC55-0AAC-452E-8D7F-FDBF69CD3443}" type="presOf" srcId="{AF24AA99-90D0-4D81-9466-1BF56D4F9D5A}" destId="{AE57AD00-560F-4CB0-A896-106163FACDE0}" srcOrd="1" destOrd="0" presId="urn:microsoft.com/office/officeart/2005/8/layout/matrix1"/>
    <dgm:cxn modelId="{6443FEE9-8F79-4ADB-91A1-C5777A960F77}" srcId="{83896EBE-A82E-4C0B-BD46-80609569FEF3}" destId="{A28C2920-C65F-4B00-8880-B1AAA5C23CE5}" srcOrd="0" destOrd="0" parTransId="{6090E73D-64F7-401C-A13B-82E813692A83}" sibTransId="{A65FCDB8-EFEB-484C-A902-29CB91AF78C3}"/>
    <dgm:cxn modelId="{C78C49CF-36F3-46E0-B2C4-A1CF6B41CD1B}" srcId="{A28C2920-C65F-4B00-8880-B1AAA5C23CE5}" destId="{357C3BA9-8532-414D-8BF2-48BDE7311F0C}" srcOrd="3" destOrd="0" parTransId="{C31E5A91-A81E-4FC1-A29D-6447CC4C9417}" sibTransId="{80669BD4-C34F-41F8-A56D-C4931DF4543E}"/>
    <dgm:cxn modelId="{0916BFF9-3D7E-441A-A192-0B44665371C1}" srcId="{A28C2920-C65F-4B00-8880-B1AAA5C23CE5}" destId="{AF24AA99-90D0-4D81-9466-1BF56D4F9D5A}" srcOrd="0" destOrd="0" parTransId="{F3AEB555-3DB1-480C-9CDF-17612383AEBC}" sibTransId="{4BDB3C0A-C9CB-4DA7-B477-E5E01D1D3A19}"/>
    <dgm:cxn modelId="{6D2D5CAA-2387-4CD5-BA32-221CAE8C6A07}" type="presOf" srcId="{3CA9F898-CFD4-4B24-89EB-127C630F99EA}" destId="{B5685C63-6833-479B-9605-0341DC8E2645}" srcOrd="1" destOrd="0" presId="urn:microsoft.com/office/officeart/2005/8/layout/matrix1"/>
    <dgm:cxn modelId="{941392CF-A890-43F1-9CC7-7CDB0BD49F5F}" type="presParOf" srcId="{AB691474-C109-4AAF-8A02-A9ED22FB485A}" destId="{1C430D61-70DE-4E7E-B39B-7F5619E37614}" srcOrd="0" destOrd="0" presId="urn:microsoft.com/office/officeart/2005/8/layout/matrix1"/>
    <dgm:cxn modelId="{FDBB230E-7CDC-4D52-AD93-C16C374DEE3A}" type="presParOf" srcId="{1C430D61-70DE-4E7E-B39B-7F5619E37614}" destId="{3A00189D-C73E-4749-A643-09973522174F}" srcOrd="0" destOrd="0" presId="urn:microsoft.com/office/officeart/2005/8/layout/matrix1"/>
    <dgm:cxn modelId="{11D33512-8FF5-4C6D-915A-9D0D59D5D01E}" type="presParOf" srcId="{1C430D61-70DE-4E7E-B39B-7F5619E37614}" destId="{AE57AD00-560F-4CB0-A896-106163FACDE0}" srcOrd="1" destOrd="0" presId="urn:microsoft.com/office/officeart/2005/8/layout/matrix1"/>
    <dgm:cxn modelId="{3C11B346-8CD7-4BAF-A970-6A0877739C4B}" type="presParOf" srcId="{1C430D61-70DE-4E7E-B39B-7F5619E37614}" destId="{A71672C7-4770-4777-A5B4-1BCA6FD5017D}" srcOrd="2" destOrd="0" presId="urn:microsoft.com/office/officeart/2005/8/layout/matrix1"/>
    <dgm:cxn modelId="{303B2B18-1609-4E5B-BC2E-24DBBCF1C043}" type="presParOf" srcId="{1C430D61-70DE-4E7E-B39B-7F5619E37614}" destId="{BD8E7866-97BA-4EB2-A478-2786BC6BB56D}" srcOrd="3" destOrd="0" presId="urn:microsoft.com/office/officeart/2005/8/layout/matrix1"/>
    <dgm:cxn modelId="{1C343771-E670-4D39-9F19-179CBAC11528}" type="presParOf" srcId="{1C430D61-70DE-4E7E-B39B-7F5619E37614}" destId="{7093ABAA-70E2-4B76-BEDD-0FA316D02F5A}" srcOrd="4" destOrd="0" presId="urn:microsoft.com/office/officeart/2005/8/layout/matrix1"/>
    <dgm:cxn modelId="{0F707A63-5D41-4287-931A-856F088347B0}" type="presParOf" srcId="{1C430D61-70DE-4E7E-B39B-7F5619E37614}" destId="{B5685C63-6833-479B-9605-0341DC8E2645}" srcOrd="5" destOrd="0" presId="urn:microsoft.com/office/officeart/2005/8/layout/matrix1"/>
    <dgm:cxn modelId="{F578C867-84C1-4A08-BA89-FCB248FAE91E}" type="presParOf" srcId="{1C430D61-70DE-4E7E-B39B-7F5619E37614}" destId="{E32661B4-BFD9-4DD0-AE5E-1C1EE8F4ACEC}" srcOrd="6" destOrd="0" presId="urn:microsoft.com/office/officeart/2005/8/layout/matrix1"/>
    <dgm:cxn modelId="{33B2F432-3399-4241-8A62-0F88125142B4}" type="presParOf" srcId="{1C430D61-70DE-4E7E-B39B-7F5619E37614}" destId="{B8A16A6A-852C-40AE-8CDB-29C2594FA6DB}" srcOrd="7" destOrd="0" presId="urn:microsoft.com/office/officeart/2005/8/layout/matrix1"/>
    <dgm:cxn modelId="{21A2A1F4-BD95-437E-96A0-3538343E48FB}" type="presParOf" srcId="{AB691474-C109-4AAF-8A02-A9ED22FB485A}" destId="{10D85D9A-63D6-4E64-B0CF-DF26E444886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7E5529-488C-4FD5-9778-3063FC3A470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E93686-8F9A-4547-B387-6AC686BBDB13}">
      <dgm:prSet phldrT="[Текст]" phldr="1"/>
      <dgm:spPr/>
      <dgm:t>
        <a:bodyPr/>
        <a:lstStyle/>
        <a:p>
          <a:endParaRPr lang="ru-RU" dirty="0"/>
        </a:p>
      </dgm:t>
    </dgm:pt>
    <dgm:pt modelId="{54A8D9F9-DD1C-4165-BE3A-3B70B3F75FA3}" type="parTrans" cxnId="{52A405E5-5285-4A44-8D51-ACEE7F2D92C8}">
      <dgm:prSet/>
      <dgm:spPr/>
      <dgm:t>
        <a:bodyPr/>
        <a:lstStyle/>
        <a:p>
          <a:endParaRPr lang="ru-RU"/>
        </a:p>
      </dgm:t>
    </dgm:pt>
    <dgm:pt modelId="{EF76CAC4-E63D-4984-BA98-C1773192AEA2}" type="sibTrans" cxnId="{52A405E5-5285-4A44-8D51-ACEE7F2D92C8}">
      <dgm:prSet/>
      <dgm:spPr/>
      <dgm:t>
        <a:bodyPr/>
        <a:lstStyle/>
        <a:p>
          <a:endParaRPr lang="ru-RU"/>
        </a:p>
      </dgm:t>
    </dgm:pt>
    <dgm:pt modelId="{7D7CE2CA-0697-4BA9-BDF7-023C5445D31D}">
      <dgm:prSet phldrT="[Текст]" custT="1"/>
      <dgm:spPr/>
      <dgm:t>
        <a:bodyPr/>
        <a:lstStyle/>
        <a:p>
          <a:r>
            <a:rPr lang="ru-RU" sz="1000" b="0" dirty="0" smtClean="0">
              <a:solidFill>
                <a:schemeClr val="tx1"/>
              </a:solidFill>
              <a:latin typeface="+mn-lt"/>
            </a:rPr>
            <a:t>       </a:t>
          </a:r>
          <a:r>
            <a:rPr lang="ru-RU" sz="1200" b="0" dirty="0" smtClean="0">
              <a:solidFill>
                <a:schemeClr val="tx1"/>
              </a:solidFill>
              <a:latin typeface="+mn-lt"/>
            </a:rPr>
            <a:t>машинист лично должен сообщить об этом </a:t>
          </a:r>
          <a:r>
            <a:rPr lang="ru-RU" sz="1200" dirty="0" smtClean="0"/>
            <a:t>дежурному по железнодорожной станции или диспетчеру поездному;</a:t>
          </a:r>
          <a:endParaRPr lang="ru-RU" sz="1200" dirty="0"/>
        </a:p>
      </dgm:t>
    </dgm:pt>
    <dgm:pt modelId="{7B36A0DC-85EE-4C0C-B78B-01A1C41D52B9}" type="parTrans" cxnId="{4282FD2D-ACE8-400F-9653-8FBD963352CD}">
      <dgm:prSet/>
      <dgm:spPr/>
      <dgm:t>
        <a:bodyPr/>
        <a:lstStyle/>
        <a:p>
          <a:endParaRPr lang="ru-RU"/>
        </a:p>
      </dgm:t>
    </dgm:pt>
    <dgm:pt modelId="{FDAB84AB-9F7C-4B25-882C-C68F50BAFCB5}" type="sibTrans" cxnId="{4282FD2D-ACE8-400F-9653-8FBD963352CD}">
      <dgm:prSet/>
      <dgm:spPr/>
      <dgm:t>
        <a:bodyPr/>
        <a:lstStyle/>
        <a:p>
          <a:endParaRPr lang="ru-RU"/>
        </a:p>
      </dgm:t>
    </dgm:pt>
    <dgm:pt modelId="{340EB441-E7DB-4134-98DD-47025283BE48}">
      <dgm:prSet phldrT="[Текст]" custT="1"/>
      <dgm:spPr/>
      <dgm:t>
        <a:bodyPr/>
        <a:lstStyle/>
        <a:p>
          <a:r>
            <a:rPr lang="ru-RU" sz="1200" dirty="0" smtClean="0"/>
            <a:t>     поезд разрешается возвращать с перегона обратно на железнодорожную станцию отправления только по распоряжению дежурного по этой железнодорожной станции;</a:t>
          </a:r>
          <a:endParaRPr lang="ru-RU" sz="1200" dirty="0"/>
        </a:p>
      </dgm:t>
    </dgm:pt>
    <dgm:pt modelId="{70CC3122-3A97-4EDC-A649-1DFA799CFBB6}" type="parTrans" cxnId="{4EE75129-1EA9-4C14-B2F9-6C6E701EB406}">
      <dgm:prSet/>
      <dgm:spPr/>
      <dgm:t>
        <a:bodyPr/>
        <a:lstStyle/>
        <a:p>
          <a:endParaRPr lang="ru-RU"/>
        </a:p>
      </dgm:t>
    </dgm:pt>
    <dgm:pt modelId="{FB763E14-A290-41FE-B91B-6239152108BB}" type="sibTrans" cxnId="{4EE75129-1EA9-4C14-B2F9-6C6E701EB406}">
      <dgm:prSet/>
      <dgm:spPr/>
      <dgm:t>
        <a:bodyPr/>
        <a:lstStyle/>
        <a:p>
          <a:endParaRPr lang="ru-RU"/>
        </a:p>
      </dgm:t>
    </dgm:pt>
    <dgm:pt modelId="{0E542B92-A98A-4181-9657-26B61A5740F3}">
      <dgm:prSet phldrT="[Текст]" custT="1"/>
      <dgm:spPr/>
      <dgm:t>
        <a:bodyPr/>
        <a:lstStyle/>
        <a:p>
          <a:endParaRPr lang="ru-RU" sz="1000" dirty="0"/>
        </a:p>
      </dgm:t>
    </dgm:pt>
    <dgm:pt modelId="{6DEB5B69-6F0A-4F63-BA78-53D93FC2F6EA}" type="parTrans" cxnId="{D2940D30-7A74-4B80-8AEF-6D679BA67BA3}">
      <dgm:prSet/>
      <dgm:spPr/>
      <dgm:t>
        <a:bodyPr/>
        <a:lstStyle/>
        <a:p>
          <a:endParaRPr lang="ru-RU"/>
        </a:p>
      </dgm:t>
    </dgm:pt>
    <dgm:pt modelId="{A0DC70D7-E7F6-4E23-9C48-E59DD7653D3A}" type="sibTrans" cxnId="{D2940D30-7A74-4B80-8AEF-6D679BA67BA3}">
      <dgm:prSet/>
      <dgm:spPr/>
      <dgm:t>
        <a:bodyPr/>
        <a:lstStyle/>
        <a:p>
          <a:endParaRPr lang="ru-RU"/>
        </a:p>
      </dgm:t>
    </dgm:pt>
    <dgm:pt modelId="{4ED47D3A-A3A7-4DC6-B000-61B0ABE20AC0}">
      <dgm:prSet phldrT="[Текст]" custT="1"/>
      <dgm:spPr/>
      <dgm:t>
        <a:bodyPr/>
        <a:lstStyle/>
        <a:p>
          <a:r>
            <a:rPr lang="ru-RU" sz="1200" dirty="0" smtClean="0"/>
            <a:t>     получив такое сообщение, диспетчер поездной закрывает перегон (соответствующий железнодорожный путь перегона) и устанавливает порядок возвращения поезда на железнодорожную станцию отправления;</a:t>
          </a:r>
          <a:endParaRPr lang="ru-RU" sz="1200" dirty="0"/>
        </a:p>
      </dgm:t>
    </dgm:pt>
    <dgm:pt modelId="{C5C0BF4E-04D7-4CBC-9190-CC6BB882574D}" type="parTrans" cxnId="{E0D32D6D-53CB-4C2F-8BB2-61CAC1C5EE1E}">
      <dgm:prSet/>
      <dgm:spPr/>
      <dgm:t>
        <a:bodyPr/>
        <a:lstStyle/>
        <a:p>
          <a:endParaRPr lang="ru-RU"/>
        </a:p>
      </dgm:t>
    </dgm:pt>
    <dgm:pt modelId="{688F19F4-F7E6-4130-B139-2F893BC88855}" type="sibTrans" cxnId="{E0D32D6D-53CB-4C2F-8BB2-61CAC1C5EE1E}">
      <dgm:prSet/>
      <dgm:spPr/>
      <dgm:t>
        <a:bodyPr/>
        <a:lstStyle/>
        <a:p>
          <a:endParaRPr lang="ru-RU"/>
        </a:p>
      </dgm:t>
    </dgm:pt>
    <dgm:pt modelId="{7A71D2C9-2CCA-4619-80D7-C216F024DF21}">
      <dgm:prSet phldrT="[Текст]" custT="1"/>
      <dgm:spPr/>
      <dgm:t>
        <a:bodyPr/>
        <a:lstStyle/>
        <a:p>
          <a:endParaRPr lang="ru-RU" sz="1000" dirty="0"/>
        </a:p>
      </dgm:t>
    </dgm:pt>
    <dgm:pt modelId="{D4E10059-DFEA-435D-BA91-C894A47E38B2}" type="parTrans" cxnId="{3A32831F-232A-4063-B936-365A741333AC}">
      <dgm:prSet/>
      <dgm:spPr/>
      <dgm:t>
        <a:bodyPr/>
        <a:lstStyle/>
        <a:p>
          <a:endParaRPr lang="ru-RU"/>
        </a:p>
      </dgm:t>
    </dgm:pt>
    <dgm:pt modelId="{D28F9749-2388-4172-9522-FA73C94A5CBE}" type="sibTrans" cxnId="{3A32831F-232A-4063-B936-365A741333AC}">
      <dgm:prSet/>
      <dgm:spPr/>
      <dgm:t>
        <a:bodyPr/>
        <a:lstStyle/>
        <a:p>
          <a:endParaRPr lang="ru-RU"/>
        </a:p>
      </dgm:t>
    </dgm:pt>
    <dgm:pt modelId="{9BAA26EB-A679-47D5-95D9-555134C8EFA6}">
      <dgm:prSet phldrT="[Текст]" custT="1"/>
      <dgm:spPr/>
      <dgm:t>
        <a:bodyPr/>
        <a:lstStyle/>
        <a:p>
          <a:r>
            <a:rPr lang="ru-RU" sz="1200" dirty="0" smtClean="0"/>
            <a:t>     возвращение поезда с перегона должно производиться вспомогательным локомотивом;</a:t>
          </a:r>
          <a:endParaRPr lang="ru-RU" sz="1200" dirty="0"/>
        </a:p>
      </dgm:t>
    </dgm:pt>
    <dgm:pt modelId="{395116EF-F4B4-48E6-A59A-ED7F41FDBFBD}" type="parTrans" cxnId="{EE97BC7F-5F0D-4D1F-92F8-84F56C4BC001}">
      <dgm:prSet/>
      <dgm:spPr/>
      <dgm:t>
        <a:bodyPr/>
        <a:lstStyle/>
        <a:p>
          <a:endParaRPr lang="ru-RU"/>
        </a:p>
      </dgm:t>
    </dgm:pt>
    <dgm:pt modelId="{34D5B63D-D7F0-43E5-AE0B-56C7FD9C6277}" type="sibTrans" cxnId="{EE97BC7F-5F0D-4D1F-92F8-84F56C4BC001}">
      <dgm:prSet/>
      <dgm:spPr/>
      <dgm:t>
        <a:bodyPr/>
        <a:lstStyle/>
        <a:p>
          <a:endParaRPr lang="ru-RU"/>
        </a:p>
      </dgm:t>
    </dgm:pt>
    <dgm:pt modelId="{54BC8F3A-F222-4156-A451-3DF5A2C59E8F}">
      <dgm:prSet phldrT="[Текст]" custT="1"/>
      <dgm:spPr/>
      <dgm:t>
        <a:bodyPr/>
        <a:lstStyle/>
        <a:p>
          <a:endParaRPr lang="ru-RU" sz="1000" dirty="0"/>
        </a:p>
      </dgm:t>
    </dgm:pt>
    <dgm:pt modelId="{BC95757A-4434-4389-A208-906E9800A0A4}" type="parTrans" cxnId="{181E1339-10B4-46CA-8C9A-497B207B53D0}">
      <dgm:prSet/>
      <dgm:spPr/>
      <dgm:t>
        <a:bodyPr/>
        <a:lstStyle/>
        <a:p>
          <a:endParaRPr lang="ru-RU"/>
        </a:p>
      </dgm:t>
    </dgm:pt>
    <dgm:pt modelId="{3742F5A7-9433-4744-942E-7BE93DDAD78F}" type="sibTrans" cxnId="{181E1339-10B4-46CA-8C9A-497B207B53D0}">
      <dgm:prSet/>
      <dgm:spPr/>
      <dgm:t>
        <a:bodyPr/>
        <a:lstStyle/>
        <a:p>
          <a:endParaRPr lang="ru-RU"/>
        </a:p>
      </dgm:t>
    </dgm:pt>
    <dgm:pt modelId="{731820BC-B18C-4343-ADC5-BD22DA69ACAE}">
      <dgm:prSet phldrT="[Текст]" custT="1"/>
      <dgm:spPr/>
      <dgm:t>
        <a:bodyPr/>
        <a:lstStyle/>
        <a:p>
          <a:endParaRPr lang="ru-RU" sz="1000" dirty="0"/>
        </a:p>
      </dgm:t>
    </dgm:pt>
    <dgm:pt modelId="{41CE3B11-793E-4C86-9CBA-316050F62C1B}" type="parTrans" cxnId="{E08AD780-6BFD-4B98-911B-6D075EA8E640}">
      <dgm:prSet/>
      <dgm:spPr/>
      <dgm:t>
        <a:bodyPr/>
        <a:lstStyle/>
        <a:p>
          <a:endParaRPr lang="ru-RU"/>
        </a:p>
      </dgm:t>
    </dgm:pt>
    <dgm:pt modelId="{CD2745D8-F40A-437F-AE9F-656FD430BF05}" type="sibTrans" cxnId="{E08AD780-6BFD-4B98-911B-6D075EA8E640}">
      <dgm:prSet/>
      <dgm:spPr/>
      <dgm:t>
        <a:bodyPr/>
        <a:lstStyle/>
        <a:p>
          <a:endParaRPr lang="ru-RU"/>
        </a:p>
      </dgm:t>
    </dgm:pt>
    <dgm:pt modelId="{D903AA74-3202-4118-A9F1-41B2135AD276}">
      <dgm:prSet phldrT="[Текст]" custT="1"/>
      <dgm:spPr/>
      <dgm:t>
        <a:bodyPr/>
        <a:lstStyle/>
        <a:p>
          <a:r>
            <a:rPr lang="ru-RU" sz="1200" dirty="0" smtClean="0"/>
            <a:t>     прием возвращаемых с перегона поездов на железнодорожную станцию производится по разрешающему показанию входного светофора или при запрещающем показании входного светофора в соответствии с Приложением №9 к Инструкции</a:t>
          </a:r>
          <a:endParaRPr lang="ru-RU" sz="1200" dirty="0"/>
        </a:p>
      </dgm:t>
    </dgm:pt>
    <dgm:pt modelId="{16853D20-364B-4468-90EA-FA115D0AC6CF}" type="parTrans" cxnId="{F27F7F89-5E55-423E-B19E-7FF8097676DE}">
      <dgm:prSet/>
      <dgm:spPr/>
      <dgm:t>
        <a:bodyPr/>
        <a:lstStyle/>
        <a:p>
          <a:endParaRPr lang="ru-RU"/>
        </a:p>
      </dgm:t>
    </dgm:pt>
    <dgm:pt modelId="{A6F8E41D-D5CE-4743-B1FF-527CFE27D481}" type="sibTrans" cxnId="{F27F7F89-5E55-423E-B19E-7FF8097676DE}">
      <dgm:prSet/>
      <dgm:spPr/>
      <dgm:t>
        <a:bodyPr/>
        <a:lstStyle/>
        <a:p>
          <a:endParaRPr lang="ru-RU"/>
        </a:p>
      </dgm:t>
    </dgm:pt>
    <dgm:pt modelId="{2339C15D-120E-496E-B923-28260C538306}">
      <dgm:prSet phldrT="[Текст]" custT="1"/>
      <dgm:spPr/>
      <dgm:t>
        <a:bodyPr/>
        <a:lstStyle/>
        <a:p>
          <a:endParaRPr lang="ru-RU" sz="1200" dirty="0"/>
        </a:p>
      </dgm:t>
    </dgm:pt>
    <dgm:pt modelId="{EE9EB6BA-3F59-4BE4-9951-049A81E8A2C7}" type="parTrans" cxnId="{4678FEED-F9C2-4C76-8D0E-B055F20652CC}">
      <dgm:prSet/>
      <dgm:spPr/>
      <dgm:t>
        <a:bodyPr/>
        <a:lstStyle/>
        <a:p>
          <a:endParaRPr lang="ru-RU"/>
        </a:p>
      </dgm:t>
    </dgm:pt>
    <dgm:pt modelId="{1C7FD7CD-1900-4B81-BCAA-D699F65EE2BF}" type="sibTrans" cxnId="{4678FEED-F9C2-4C76-8D0E-B055F20652CC}">
      <dgm:prSet/>
      <dgm:spPr/>
      <dgm:t>
        <a:bodyPr/>
        <a:lstStyle/>
        <a:p>
          <a:endParaRPr lang="ru-RU"/>
        </a:p>
      </dgm:t>
    </dgm:pt>
    <dgm:pt modelId="{C57A66C1-3DA0-4F8A-9F2C-CD74B16C1559}">
      <dgm:prSet phldrT="[Текст]" custT="1"/>
      <dgm:spPr/>
      <dgm:t>
        <a:bodyPr/>
        <a:lstStyle/>
        <a:p>
          <a:endParaRPr lang="ru-RU" sz="1200" dirty="0"/>
        </a:p>
      </dgm:t>
    </dgm:pt>
    <dgm:pt modelId="{B829D6F3-3418-4D86-A4BC-C3B71F9F3DF8}" type="parTrans" cxnId="{A76E739F-466C-4643-B132-A59DD00F7867}">
      <dgm:prSet/>
      <dgm:spPr/>
      <dgm:t>
        <a:bodyPr/>
        <a:lstStyle/>
        <a:p>
          <a:endParaRPr lang="ru-RU"/>
        </a:p>
      </dgm:t>
    </dgm:pt>
    <dgm:pt modelId="{2882C32C-3855-4992-BDC2-22F5B2358180}" type="sibTrans" cxnId="{A76E739F-466C-4643-B132-A59DD00F7867}">
      <dgm:prSet/>
      <dgm:spPr/>
      <dgm:t>
        <a:bodyPr/>
        <a:lstStyle/>
        <a:p>
          <a:endParaRPr lang="ru-RU"/>
        </a:p>
      </dgm:t>
    </dgm:pt>
    <dgm:pt modelId="{C180C1C9-03FC-4B84-A5BB-C235B9D9D3C1}">
      <dgm:prSet phldrT="[Текст]" custT="1"/>
      <dgm:spPr/>
      <dgm:t>
        <a:bodyPr/>
        <a:lstStyle/>
        <a:p>
          <a:endParaRPr lang="ru-RU" sz="1200" dirty="0"/>
        </a:p>
      </dgm:t>
    </dgm:pt>
    <dgm:pt modelId="{D1DD12A9-3F85-4AF8-8E5C-EFD71A680CAB}" type="parTrans" cxnId="{4CDBE6FB-AA2A-4107-82DE-2D4F5FAB3199}">
      <dgm:prSet/>
      <dgm:spPr/>
      <dgm:t>
        <a:bodyPr/>
        <a:lstStyle/>
        <a:p>
          <a:endParaRPr lang="ru-RU"/>
        </a:p>
      </dgm:t>
    </dgm:pt>
    <dgm:pt modelId="{85102B36-0277-49A9-A22E-969CE6637D62}" type="sibTrans" cxnId="{4CDBE6FB-AA2A-4107-82DE-2D4F5FAB3199}">
      <dgm:prSet/>
      <dgm:spPr/>
      <dgm:t>
        <a:bodyPr/>
        <a:lstStyle/>
        <a:p>
          <a:endParaRPr lang="ru-RU"/>
        </a:p>
      </dgm:t>
    </dgm:pt>
    <dgm:pt modelId="{282E1824-4093-4E8B-B10F-D932FF7F9AF3}">
      <dgm:prSet phldrT="[Текст]" custT="1"/>
      <dgm:spPr/>
      <dgm:t>
        <a:bodyPr/>
        <a:lstStyle/>
        <a:p>
          <a:endParaRPr lang="ru-RU" sz="1200" dirty="0"/>
        </a:p>
      </dgm:t>
    </dgm:pt>
    <dgm:pt modelId="{412C2813-A1C1-4C7A-AE3C-691E7DCC2334}" type="parTrans" cxnId="{E419C43B-C39B-4DEE-AE70-3E52CCEA660C}">
      <dgm:prSet/>
      <dgm:spPr/>
      <dgm:t>
        <a:bodyPr/>
        <a:lstStyle/>
        <a:p>
          <a:endParaRPr lang="ru-RU"/>
        </a:p>
      </dgm:t>
    </dgm:pt>
    <dgm:pt modelId="{95A8E0A3-72D6-4A15-A54A-F022093C1F18}" type="sibTrans" cxnId="{E419C43B-C39B-4DEE-AE70-3E52CCEA660C}">
      <dgm:prSet/>
      <dgm:spPr/>
      <dgm:t>
        <a:bodyPr/>
        <a:lstStyle/>
        <a:p>
          <a:endParaRPr lang="ru-RU"/>
        </a:p>
      </dgm:t>
    </dgm:pt>
    <dgm:pt modelId="{0921155D-2BAA-4D39-A12A-0A93DB525F45}" type="pres">
      <dgm:prSet presAssocID="{F57E5529-488C-4FD5-9778-3063FC3A470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0C2BFA-53A5-43D3-A36A-00FE76407B42}" type="pres">
      <dgm:prSet presAssocID="{29E93686-8F9A-4547-B387-6AC686BBDB13}" presName="composite" presStyleCnt="0"/>
      <dgm:spPr/>
    </dgm:pt>
    <dgm:pt modelId="{E50C38D0-C2F3-47D6-B92E-3A093BF9F46C}" type="pres">
      <dgm:prSet presAssocID="{29E93686-8F9A-4547-B387-6AC686BBDB13}" presName="parentText" presStyleLbl="alignNode1" presStyleIdx="0" presStyleCnt="1" custScaleY="2411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70642F-AA92-44D4-98AA-49AC4C162C05}" type="pres">
      <dgm:prSet presAssocID="{29E93686-8F9A-4547-B387-6AC686BBDB13}" presName="descendantText" presStyleLbl="alignAcc1" presStyleIdx="0" presStyleCnt="1" custScaleY="326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DBE6FB-AA2A-4107-82DE-2D4F5FAB3199}" srcId="{29E93686-8F9A-4547-B387-6AC686BBDB13}" destId="{C180C1C9-03FC-4B84-A5BB-C235B9D9D3C1}" srcOrd="7" destOrd="0" parTransId="{D1DD12A9-3F85-4AF8-8E5C-EFD71A680CAB}" sibTransId="{85102B36-0277-49A9-A22E-969CE6637D62}"/>
    <dgm:cxn modelId="{ADC83789-2526-46B7-A8FD-8801C24AADA0}" type="presOf" srcId="{7D7CE2CA-0697-4BA9-BDF7-023C5445D31D}" destId="{0D70642F-AA92-44D4-98AA-49AC4C162C05}" srcOrd="0" destOrd="2" presId="urn:microsoft.com/office/officeart/2005/8/layout/chevron2"/>
    <dgm:cxn modelId="{EE97BC7F-5F0D-4D1F-92F8-84F56C4BC001}" srcId="{29E93686-8F9A-4547-B387-6AC686BBDB13}" destId="{9BAA26EB-A679-47D5-95D9-555134C8EFA6}" srcOrd="8" destOrd="0" parTransId="{395116EF-F4B4-48E6-A59A-ED7F41FDBFBD}" sibTransId="{34D5B63D-D7F0-43E5-AE0B-56C7FD9C6277}"/>
    <dgm:cxn modelId="{33382C4F-4530-4D16-92D6-7A5AE044F38A}" type="presOf" srcId="{C180C1C9-03FC-4B84-A5BB-C235B9D9D3C1}" destId="{0D70642F-AA92-44D4-98AA-49AC4C162C05}" srcOrd="0" destOrd="7" presId="urn:microsoft.com/office/officeart/2005/8/layout/chevron2"/>
    <dgm:cxn modelId="{E419C43B-C39B-4DEE-AE70-3E52CCEA660C}" srcId="{29E93686-8F9A-4547-B387-6AC686BBDB13}" destId="{282E1824-4093-4E8B-B10F-D932FF7F9AF3}" srcOrd="9" destOrd="0" parTransId="{412C2813-A1C1-4C7A-AE3C-691E7DCC2334}" sibTransId="{95A8E0A3-72D6-4A15-A54A-F022093C1F18}"/>
    <dgm:cxn modelId="{DF276C6F-7244-4301-9279-311D12FA98E7}" type="presOf" srcId="{C57A66C1-3DA0-4F8A-9F2C-CD74B16C1559}" destId="{0D70642F-AA92-44D4-98AA-49AC4C162C05}" srcOrd="0" destOrd="5" presId="urn:microsoft.com/office/officeart/2005/8/layout/chevron2"/>
    <dgm:cxn modelId="{6B0126ED-097B-4887-BBB9-5487BEBFEA2D}" type="presOf" srcId="{2339C15D-120E-496E-B923-28260C538306}" destId="{0D70642F-AA92-44D4-98AA-49AC4C162C05}" srcOrd="0" destOrd="3" presId="urn:microsoft.com/office/officeart/2005/8/layout/chevron2"/>
    <dgm:cxn modelId="{B14D72E4-D558-4347-B59E-297EB951C9A1}" type="presOf" srcId="{340EB441-E7DB-4134-98DD-47025283BE48}" destId="{0D70642F-AA92-44D4-98AA-49AC4C162C05}" srcOrd="0" destOrd="4" presId="urn:microsoft.com/office/officeart/2005/8/layout/chevron2"/>
    <dgm:cxn modelId="{D2940D30-7A74-4B80-8AEF-6D679BA67BA3}" srcId="{29E93686-8F9A-4547-B387-6AC686BBDB13}" destId="{0E542B92-A98A-4181-9657-26B61A5740F3}" srcOrd="12" destOrd="0" parTransId="{6DEB5B69-6F0A-4F63-BA78-53D93FC2F6EA}" sibTransId="{A0DC70D7-E7F6-4E23-9C48-E59DD7653D3A}"/>
    <dgm:cxn modelId="{42FFDE11-D261-40A1-980C-34337088FAF8}" type="presOf" srcId="{4ED47D3A-A3A7-4DC6-B000-61B0ABE20AC0}" destId="{0D70642F-AA92-44D4-98AA-49AC4C162C05}" srcOrd="0" destOrd="6" presId="urn:microsoft.com/office/officeart/2005/8/layout/chevron2"/>
    <dgm:cxn modelId="{3A32831F-232A-4063-B936-365A741333AC}" srcId="{29E93686-8F9A-4547-B387-6AC686BBDB13}" destId="{7A71D2C9-2CCA-4619-80D7-C216F024DF21}" srcOrd="11" destOrd="0" parTransId="{D4E10059-DFEA-435D-BA91-C894A47E38B2}" sibTransId="{D28F9749-2388-4172-9522-FA73C94A5CBE}"/>
    <dgm:cxn modelId="{012E2998-35F7-4C51-8614-C3E9CE409C45}" type="presOf" srcId="{7A71D2C9-2CCA-4619-80D7-C216F024DF21}" destId="{0D70642F-AA92-44D4-98AA-49AC4C162C05}" srcOrd="0" destOrd="11" presId="urn:microsoft.com/office/officeart/2005/8/layout/chevron2"/>
    <dgm:cxn modelId="{87E0AD04-EF62-49A8-9017-16F89C0C9F9E}" type="presOf" srcId="{0E542B92-A98A-4181-9657-26B61A5740F3}" destId="{0D70642F-AA92-44D4-98AA-49AC4C162C05}" srcOrd="0" destOrd="12" presId="urn:microsoft.com/office/officeart/2005/8/layout/chevron2"/>
    <dgm:cxn modelId="{A76E739F-466C-4643-B132-A59DD00F7867}" srcId="{29E93686-8F9A-4547-B387-6AC686BBDB13}" destId="{C57A66C1-3DA0-4F8A-9F2C-CD74B16C1559}" srcOrd="5" destOrd="0" parTransId="{B829D6F3-3418-4D86-A4BC-C3B71F9F3DF8}" sibTransId="{2882C32C-3855-4992-BDC2-22F5B2358180}"/>
    <dgm:cxn modelId="{F43D8713-918E-4D40-9AEE-BD3E3C646B09}" type="presOf" srcId="{731820BC-B18C-4343-ADC5-BD22DA69ACAE}" destId="{0D70642F-AA92-44D4-98AA-49AC4C162C05}" srcOrd="0" destOrd="1" presId="urn:microsoft.com/office/officeart/2005/8/layout/chevron2"/>
    <dgm:cxn modelId="{3595945B-B5BB-4342-AB46-76355395D8D2}" type="presOf" srcId="{9BAA26EB-A679-47D5-95D9-555134C8EFA6}" destId="{0D70642F-AA92-44D4-98AA-49AC4C162C05}" srcOrd="0" destOrd="8" presId="urn:microsoft.com/office/officeart/2005/8/layout/chevron2"/>
    <dgm:cxn modelId="{F1CAB7A8-45C1-4F1C-83E4-1BBE2AC6013E}" type="presOf" srcId="{54BC8F3A-F222-4156-A451-3DF5A2C59E8F}" destId="{0D70642F-AA92-44D4-98AA-49AC4C162C05}" srcOrd="0" destOrd="0" presId="urn:microsoft.com/office/officeart/2005/8/layout/chevron2"/>
    <dgm:cxn modelId="{F27F7F89-5E55-423E-B19E-7FF8097676DE}" srcId="{29E93686-8F9A-4547-B387-6AC686BBDB13}" destId="{D903AA74-3202-4118-A9F1-41B2135AD276}" srcOrd="10" destOrd="0" parTransId="{16853D20-364B-4468-90EA-FA115D0AC6CF}" sibTransId="{A6F8E41D-D5CE-4743-B1FF-527CFE27D481}"/>
    <dgm:cxn modelId="{E08AD780-6BFD-4B98-911B-6D075EA8E640}" srcId="{29E93686-8F9A-4547-B387-6AC686BBDB13}" destId="{731820BC-B18C-4343-ADC5-BD22DA69ACAE}" srcOrd="1" destOrd="0" parTransId="{41CE3B11-793E-4C86-9CBA-316050F62C1B}" sibTransId="{CD2745D8-F40A-437F-AE9F-656FD430BF05}"/>
    <dgm:cxn modelId="{181E1339-10B4-46CA-8C9A-497B207B53D0}" srcId="{29E93686-8F9A-4547-B387-6AC686BBDB13}" destId="{54BC8F3A-F222-4156-A451-3DF5A2C59E8F}" srcOrd="0" destOrd="0" parTransId="{BC95757A-4434-4389-A208-906E9800A0A4}" sibTransId="{3742F5A7-9433-4744-942E-7BE93DDAD78F}"/>
    <dgm:cxn modelId="{4EE75129-1EA9-4C14-B2F9-6C6E701EB406}" srcId="{29E93686-8F9A-4547-B387-6AC686BBDB13}" destId="{340EB441-E7DB-4134-98DD-47025283BE48}" srcOrd="4" destOrd="0" parTransId="{70CC3122-3A97-4EDC-A649-1DFA799CFBB6}" sibTransId="{FB763E14-A290-41FE-B91B-6239152108BB}"/>
    <dgm:cxn modelId="{4282FD2D-ACE8-400F-9653-8FBD963352CD}" srcId="{29E93686-8F9A-4547-B387-6AC686BBDB13}" destId="{7D7CE2CA-0697-4BA9-BDF7-023C5445D31D}" srcOrd="2" destOrd="0" parTransId="{7B36A0DC-85EE-4C0C-B78B-01A1C41D52B9}" sibTransId="{FDAB84AB-9F7C-4B25-882C-C68F50BAFCB5}"/>
    <dgm:cxn modelId="{3E584648-D1E2-42F8-8854-2BF7FD069702}" type="presOf" srcId="{282E1824-4093-4E8B-B10F-D932FF7F9AF3}" destId="{0D70642F-AA92-44D4-98AA-49AC4C162C05}" srcOrd="0" destOrd="9" presId="urn:microsoft.com/office/officeart/2005/8/layout/chevron2"/>
    <dgm:cxn modelId="{E0D32D6D-53CB-4C2F-8BB2-61CAC1C5EE1E}" srcId="{29E93686-8F9A-4547-B387-6AC686BBDB13}" destId="{4ED47D3A-A3A7-4DC6-B000-61B0ABE20AC0}" srcOrd="6" destOrd="0" parTransId="{C5C0BF4E-04D7-4CBC-9190-CC6BB882574D}" sibTransId="{688F19F4-F7E6-4130-B139-2F893BC88855}"/>
    <dgm:cxn modelId="{4678FEED-F9C2-4C76-8D0E-B055F20652CC}" srcId="{29E93686-8F9A-4547-B387-6AC686BBDB13}" destId="{2339C15D-120E-496E-B923-28260C538306}" srcOrd="3" destOrd="0" parTransId="{EE9EB6BA-3F59-4BE4-9951-049A81E8A2C7}" sibTransId="{1C7FD7CD-1900-4B81-BCAA-D699F65EE2BF}"/>
    <dgm:cxn modelId="{302304BF-5CF4-4D58-96C5-2287DDE4E6A3}" type="presOf" srcId="{D903AA74-3202-4118-A9F1-41B2135AD276}" destId="{0D70642F-AA92-44D4-98AA-49AC4C162C05}" srcOrd="0" destOrd="10" presId="urn:microsoft.com/office/officeart/2005/8/layout/chevron2"/>
    <dgm:cxn modelId="{52A405E5-5285-4A44-8D51-ACEE7F2D92C8}" srcId="{F57E5529-488C-4FD5-9778-3063FC3A4704}" destId="{29E93686-8F9A-4547-B387-6AC686BBDB13}" srcOrd="0" destOrd="0" parTransId="{54A8D9F9-DD1C-4165-BE3A-3B70B3F75FA3}" sibTransId="{EF76CAC4-E63D-4984-BA98-C1773192AEA2}"/>
    <dgm:cxn modelId="{C485154C-DE9E-4687-9B0A-397CD73A6B96}" type="presOf" srcId="{29E93686-8F9A-4547-B387-6AC686BBDB13}" destId="{E50C38D0-C2F3-47D6-B92E-3A093BF9F46C}" srcOrd="0" destOrd="0" presId="urn:microsoft.com/office/officeart/2005/8/layout/chevron2"/>
    <dgm:cxn modelId="{BC4A7701-26B1-4A92-8B25-998F69A71FFC}" type="presOf" srcId="{F57E5529-488C-4FD5-9778-3063FC3A4704}" destId="{0921155D-2BAA-4D39-A12A-0A93DB525F45}" srcOrd="0" destOrd="0" presId="urn:microsoft.com/office/officeart/2005/8/layout/chevron2"/>
    <dgm:cxn modelId="{B77F3345-8E86-4FB3-9C79-C9D66761232A}" type="presParOf" srcId="{0921155D-2BAA-4D39-A12A-0A93DB525F45}" destId="{220C2BFA-53A5-43D3-A36A-00FE76407B42}" srcOrd="0" destOrd="0" presId="urn:microsoft.com/office/officeart/2005/8/layout/chevron2"/>
    <dgm:cxn modelId="{77BA6D0D-7521-484B-A49F-25A3AEE5D79A}" type="presParOf" srcId="{220C2BFA-53A5-43D3-A36A-00FE76407B42}" destId="{E50C38D0-C2F3-47D6-B92E-3A093BF9F46C}" srcOrd="0" destOrd="0" presId="urn:microsoft.com/office/officeart/2005/8/layout/chevron2"/>
    <dgm:cxn modelId="{3FB0B5EE-DF1C-4C53-9874-B5A17833A041}" type="presParOf" srcId="{220C2BFA-53A5-43D3-A36A-00FE76407B42}" destId="{0D70642F-AA92-44D4-98AA-49AC4C162C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6D75F0-3831-45F1-9518-B36CE85CBE7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6C0E3C-E940-4F63-A5B6-FB2A2F29FDAD}">
      <dgm:prSet phldrT="[Текст]" custT="1"/>
      <dgm:spPr/>
      <dgm:t>
        <a:bodyPr/>
        <a:lstStyle/>
        <a:p>
          <a:r>
            <a:rPr lang="ru-RU" sz="800" b="1" dirty="0" smtClean="0"/>
            <a:t>Оказание помощи на перегоне</a:t>
          </a:r>
          <a:endParaRPr lang="ru-RU" sz="800" b="1" dirty="0"/>
        </a:p>
      </dgm:t>
    </dgm:pt>
    <dgm:pt modelId="{D6AF4BA5-30A6-449E-9F9F-3B2456907F8A}" type="parTrans" cxnId="{077D8FAC-9190-46EF-B1A9-CC5D30E6CB67}">
      <dgm:prSet/>
      <dgm:spPr/>
      <dgm:t>
        <a:bodyPr/>
        <a:lstStyle/>
        <a:p>
          <a:endParaRPr lang="ru-RU"/>
        </a:p>
      </dgm:t>
    </dgm:pt>
    <dgm:pt modelId="{095DE797-9FC0-486E-A2E3-03E16EC3EA00}" type="sibTrans" cxnId="{077D8FAC-9190-46EF-B1A9-CC5D30E6CB67}">
      <dgm:prSet/>
      <dgm:spPr/>
      <dgm:t>
        <a:bodyPr/>
        <a:lstStyle/>
        <a:p>
          <a:endParaRPr lang="ru-RU"/>
        </a:p>
      </dgm:t>
    </dgm:pt>
    <dgm:pt modelId="{E01A2021-FD6E-45D2-8692-E7183F889BE4}">
      <dgm:prSet phldrT="[Текст]" custT="1"/>
      <dgm:spPr/>
      <dgm:t>
        <a:bodyPr/>
        <a:lstStyle/>
        <a:p>
          <a:r>
            <a:rPr lang="ru-RU" sz="800" dirty="0" smtClean="0"/>
            <a:t>одиночным локомотивом, следующим по перегону за остановившимся поездом, диспетчер поездной передает приказ следующего содержания:</a:t>
          </a:r>
          <a:endParaRPr lang="ru-RU" sz="800" dirty="0"/>
        </a:p>
      </dgm:t>
    </dgm:pt>
    <dgm:pt modelId="{996734B2-F012-4C77-B242-92CFBEDD4902}" type="parTrans" cxnId="{8DB993D7-98D5-4F71-AD6D-92E3E8A39D13}">
      <dgm:prSet/>
      <dgm:spPr/>
      <dgm:t>
        <a:bodyPr/>
        <a:lstStyle/>
        <a:p>
          <a:endParaRPr lang="ru-RU"/>
        </a:p>
      </dgm:t>
    </dgm:pt>
    <dgm:pt modelId="{066DEE86-BEF9-4A94-90C4-A88C99D43248}" type="sibTrans" cxnId="{8DB993D7-98D5-4F71-AD6D-92E3E8A39D13}">
      <dgm:prSet/>
      <dgm:spPr/>
      <dgm:t>
        <a:bodyPr/>
        <a:lstStyle/>
        <a:p>
          <a:endParaRPr lang="ru-RU"/>
        </a:p>
      </dgm:t>
    </dgm:pt>
    <dgm:pt modelId="{CB7636D4-377E-4925-94D4-E1CA98AFF047}">
      <dgm:prSet phldrT="[Текст]"/>
      <dgm:spPr/>
      <dgm:t>
        <a:bodyPr/>
        <a:lstStyle/>
        <a:p>
          <a:r>
            <a:rPr lang="ru-RU" i="1" dirty="0" smtClean="0"/>
            <a:t>«Машинисту локомотива поезда № .... Окажите помощь остановившемуся впереди поезду № .... ДНЦ ...».</a:t>
          </a:r>
          <a:endParaRPr lang="ru-RU" dirty="0"/>
        </a:p>
      </dgm:t>
    </dgm:pt>
    <dgm:pt modelId="{5776259B-264C-4B50-A19D-4BE80F0DCAA1}" type="parTrans" cxnId="{CADA90D6-CB12-46C0-B585-CB320B3F61B5}">
      <dgm:prSet/>
      <dgm:spPr/>
      <dgm:t>
        <a:bodyPr/>
        <a:lstStyle/>
        <a:p>
          <a:endParaRPr lang="ru-RU"/>
        </a:p>
      </dgm:t>
    </dgm:pt>
    <dgm:pt modelId="{5C6A431C-9BDF-483A-86D4-AB6962961012}" type="sibTrans" cxnId="{CADA90D6-CB12-46C0-B585-CB320B3F61B5}">
      <dgm:prSet/>
      <dgm:spPr/>
      <dgm:t>
        <a:bodyPr/>
        <a:lstStyle/>
        <a:p>
          <a:endParaRPr lang="ru-RU"/>
        </a:p>
      </dgm:t>
    </dgm:pt>
    <dgm:pt modelId="{6B3F4E0E-C4DD-45D6-83E2-CF2F3913FC10}">
      <dgm:prSet phldrT="[Текст]" custT="1"/>
      <dgm:spPr/>
      <dgm:t>
        <a:bodyPr/>
        <a:lstStyle/>
        <a:p>
          <a:r>
            <a:rPr lang="ru-RU" sz="800" dirty="0" smtClean="0"/>
            <a:t>одиночным локомотивом, отцепляемым от состава сзади идущего грузового поезда, диспетчер поездной передает приказ следующего содержания</a:t>
          </a:r>
          <a:r>
            <a:rPr lang="ru-RU" sz="500" dirty="0" smtClean="0"/>
            <a:t>:</a:t>
          </a:r>
          <a:endParaRPr lang="ru-RU" sz="500" dirty="0"/>
        </a:p>
      </dgm:t>
    </dgm:pt>
    <dgm:pt modelId="{FECF9BE0-01FE-4DB6-A3EB-CD68D22C50D2}" type="parTrans" cxnId="{D3EE8D3D-9091-4F2B-B32D-B2644E892192}">
      <dgm:prSet/>
      <dgm:spPr/>
      <dgm:t>
        <a:bodyPr/>
        <a:lstStyle/>
        <a:p>
          <a:endParaRPr lang="ru-RU"/>
        </a:p>
      </dgm:t>
    </dgm:pt>
    <dgm:pt modelId="{D8AABFC7-24E5-4A6E-99D0-EBF50DEDE57E}" type="sibTrans" cxnId="{D3EE8D3D-9091-4F2B-B32D-B2644E892192}">
      <dgm:prSet/>
      <dgm:spPr/>
      <dgm:t>
        <a:bodyPr/>
        <a:lstStyle/>
        <a:p>
          <a:endParaRPr lang="ru-RU"/>
        </a:p>
      </dgm:t>
    </dgm:pt>
    <dgm:pt modelId="{9499C9BD-5F31-4DAE-B0ED-8CC2D163F022}">
      <dgm:prSet phldrT="[Текст]" custT="1"/>
      <dgm:spPr/>
      <dgm:t>
        <a:bodyPr/>
        <a:lstStyle/>
        <a:p>
          <a:r>
            <a:rPr lang="ru-RU" sz="800" i="1" dirty="0" smtClean="0"/>
            <a:t>«Машинисту поезда № .... Закрепите состав поезда, отцепитесь от него и окажите помощь остановившемуся впереди поезду № .... ДНЦ ...».</a:t>
          </a:r>
          <a:endParaRPr lang="ru-RU" sz="800" dirty="0"/>
        </a:p>
      </dgm:t>
    </dgm:pt>
    <dgm:pt modelId="{F2665FBF-392D-4CD2-931D-E47F9929017E}" type="parTrans" cxnId="{3C572424-C633-43EE-8FD1-DABD5B5E77AA}">
      <dgm:prSet/>
      <dgm:spPr/>
      <dgm:t>
        <a:bodyPr/>
        <a:lstStyle/>
        <a:p>
          <a:endParaRPr lang="ru-RU"/>
        </a:p>
      </dgm:t>
    </dgm:pt>
    <dgm:pt modelId="{37BCB198-D953-4AB6-921A-0166B0ACFB10}" type="sibTrans" cxnId="{3C572424-C633-43EE-8FD1-DABD5B5E77AA}">
      <dgm:prSet/>
      <dgm:spPr/>
      <dgm:t>
        <a:bodyPr/>
        <a:lstStyle/>
        <a:p>
          <a:endParaRPr lang="ru-RU"/>
        </a:p>
      </dgm:t>
    </dgm:pt>
    <dgm:pt modelId="{67723546-46C8-4303-8D48-007DA2B203DE}" type="pres">
      <dgm:prSet presAssocID="{DC6D75F0-3831-45F1-9518-B36CE85CBE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04A55DF-E045-4219-9363-084147661032}" type="pres">
      <dgm:prSet presAssocID="{306C0E3C-E940-4F63-A5B6-FB2A2F29FDAD}" presName="hierRoot1" presStyleCnt="0"/>
      <dgm:spPr/>
    </dgm:pt>
    <dgm:pt modelId="{B33C3D3B-C769-4FC0-87EB-0074A4EEF38C}" type="pres">
      <dgm:prSet presAssocID="{306C0E3C-E940-4F63-A5B6-FB2A2F29FDAD}" presName="composite" presStyleCnt="0"/>
      <dgm:spPr/>
    </dgm:pt>
    <dgm:pt modelId="{44424F4E-EE1B-4D26-B789-ABA46E9B220F}" type="pres">
      <dgm:prSet presAssocID="{306C0E3C-E940-4F63-A5B6-FB2A2F29FDAD}" presName="background" presStyleLbl="node0" presStyleIdx="0" presStyleCnt="1"/>
      <dgm:spPr/>
    </dgm:pt>
    <dgm:pt modelId="{555FE780-5325-4CF1-AC8F-AF89FA2B8F95}" type="pres">
      <dgm:prSet presAssocID="{306C0E3C-E940-4F63-A5B6-FB2A2F29FDAD}" presName="text" presStyleLbl="fgAcc0" presStyleIdx="0" presStyleCnt="1" custScaleY="167243" custLinFactNeighborX="4859" custLinFactNeighborY="-280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681EB1-69AE-4008-A624-B4935DE29779}" type="pres">
      <dgm:prSet presAssocID="{306C0E3C-E940-4F63-A5B6-FB2A2F29FDAD}" presName="hierChild2" presStyleCnt="0"/>
      <dgm:spPr/>
    </dgm:pt>
    <dgm:pt modelId="{DE316ACD-F943-4835-BC90-BA5182F81FFF}" type="pres">
      <dgm:prSet presAssocID="{996734B2-F012-4C77-B242-92CFBEDD4902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BDF9696-580B-4B5B-A37B-9DA94AB529E2}" type="pres">
      <dgm:prSet presAssocID="{E01A2021-FD6E-45D2-8692-E7183F889BE4}" presName="hierRoot2" presStyleCnt="0"/>
      <dgm:spPr/>
    </dgm:pt>
    <dgm:pt modelId="{8E261EED-3F2E-4DCC-9EB8-76472B0F277F}" type="pres">
      <dgm:prSet presAssocID="{E01A2021-FD6E-45D2-8692-E7183F889BE4}" presName="composite2" presStyleCnt="0"/>
      <dgm:spPr/>
    </dgm:pt>
    <dgm:pt modelId="{8D2E32F7-F79F-4D89-8F05-E9D786228E99}" type="pres">
      <dgm:prSet presAssocID="{E01A2021-FD6E-45D2-8692-E7183F889BE4}" presName="background2" presStyleLbl="node2" presStyleIdx="0" presStyleCnt="2"/>
      <dgm:spPr/>
    </dgm:pt>
    <dgm:pt modelId="{CBCF47CE-9676-48C7-B043-94AD8AF9D104}" type="pres">
      <dgm:prSet presAssocID="{E01A2021-FD6E-45D2-8692-E7183F889BE4}" presName="text2" presStyleLbl="fgAcc2" presStyleIdx="0" presStyleCnt="2" custScaleX="210852" custScaleY="138854" custLinFactNeighborX="-82153" custLinFactNeighborY="-172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7705BD-F7BD-4B62-89FB-AA92F235EBB3}" type="pres">
      <dgm:prSet presAssocID="{E01A2021-FD6E-45D2-8692-E7183F889BE4}" presName="hierChild3" presStyleCnt="0"/>
      <dgm:spPr/>
    </dgm:pt>
    <dgm:pt modelId="{A7C97F01-799C-46D1-B29E-A513C5741869}" type="pres">
      <dgm:prSet presAssocID="{5776259B-264C-4B50-A19D-4BE80F0DCAA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380A708D-6ECC-4399-BDD2-54A9A44DC570}" type="pres">
      <dgm:prSet presAssocID="{CB7636D4-377E-4925-94D4-E1CA98AFF047}" presName="hierRoot3" presStyleCnt="0"/>
      <dgm:spPr/>
    </dgm:pt>
    <dgm:pt modelId="{04A8C8CA-BD88-430F-8B31-F074AE885A84}" type="pres">
      <dgm:prSet presAssocID="{CB7636D4-377E-4925-94D4-E1CA98AFF047}" presName="composite3" presStyleCnt="0"/>
      <dgm:spPr/>
    </dgm:pt>
    <dgm:pt modelId="{5946AB77-54E9-45D7-B82D-069F0E7E6871}" type="pres">
      <dgm:prSet presAssocID="{CB7636D4-377E-4925-94D4-E1CA98AFF047}" presName="background3" presStyleLbl="node3" presStyleIdx="0" presStyleCnt="2"/>
      <dgm:spPr/>
    </dgm:pt>
    <dgm:pt modelId="{3DC82CBF-0299-47D1-9414-F56925C6DA9E}" type="pres">
      <dgm:prSet presAssocID="{CB7636D4-377E-4925-94D4-E1CA98AFF047}" presName="text3" presStyleLbl="fgAcc3" presStyleIdx="0" presStyleCnt="2" custScaleX="173554" custScaleY="149307" custLinFactNeighborX="19287" custLinFactNeighborY="73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C1826A-F6EE-452A-B8B6-4C16958E144D}" type="pres">
      <dgm:prSet presAssocID="{CB7636D4-377E-4925-94D4-E1CA98AFF047}" presName="hierChild4" presStyleCnt="0"/>
      <dgm:spPr/>
    </dgm:pt>
    <dgm:pt modelId="{64031F16-0819-4B0B-8DD8-F3BA4A36CACA}" type="pres">
      <dgm:prSet presAssocID="{FECF9BE0-01FE-4DB6-A3EB-CD68D22C50D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E19EE38-CCF9-42FE-A1FC-B3F8F0C24E3C}" type="pres">
      <dgm:prSet presAssocID="{6B3F4E0E-C4DD-45D6-83E2-CF2F3913FC10}" presName="hierRoot2" presStyleCnt="0"/>
      <dgm:spPr/>
    </dgm:pt>
    <dgm:pt modelId="{E9303AFB-5DAF-4DF6-9C7B-CE4B2EBC5DE5}" type="pres">
      <dgm:prSet presAssocID="{6B3F4E0E-C4DD-45D6-83E2-CF2F3913FC10}" presName="composite2" presStyleCnt="0"/>
      <dgm:spPr/>
    </dgm:pt>
    <dgm:pt modelId="{629BA7E0-DF3F-4754-91CF-307A8E1C2F05}" type="pres">
      <dgm:prSet presAssocID="{6B3F4E0E-C4DD-45D6-83E2-CF2F3913FC10}" presName="background2" presStyleLbl="node2" presStyleIdx="1" presStyleCnt="2"/>
      <dgm:spPr/>
    </dgm:pt>
    <dgm:pt modelId="{ACB5BF38-52FC-4C88-8EEF-16F18198DCBE}" type="pres">
      <dgm:prSet presAssocID="{6B3F4E0E-C4DD-45D6-83E2-CF2F3913FC10}" presName="text2" presStyleLbl="fgAcc2" presStyleIdx="1" presStyleCnt="2" custScaleX="200726" custScaleY="162859" custLinFactNeighborX="67548" custLinFactNeighborY="-172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C504FD-DC96-444F-BA1D-BBCF6F086480}" type="pres">
      <dgm:prSet presAssocID="{6B3F4E0E-C4DD-45D6-83E2-CF2F3913FC10}" presName="hierChild3" presStyleCnt="0"/>
      <dgm:spPr/>
    </dgm:pt>
    <dgm:pt modelId="{53C65814-8740-4990-A95A-60A50B197036}" type="pres">
      <dgm:prSet presAssocID="{F2665FBF-392D-4CD2-931D-E47F9929017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2E3353B1-5430-490C-9B7E-CA9ACA5E4634}" type="pres">
      <dgm:prSet presAssocID="{9499C9BD-5F31-4DAE-B0ED-8CC2D163F022}" presName="hierRoot3" presStyleCnt="0"/>
      <dgm:spPr/>
    </dgm:pt>
    <dgm:pt modelId="{1E1FABA7-A868-45A2-8A62-BD5681F62131}" type="pres">
      <dgm:prSet presAssocID="{9499C9BD-5F31-4DAE-B0ED-8CC2D163F022}" presName="composite3" presStyleCnt="0"/>
      <dgm:spPr/>
    </dgm:pt>
    <dgm:pt modelId="{CB2883C3-23B1-400D-9777-6D20DD3F8C8E}" type="pres">
      <dgm:prSet presAssocID="{9499C9BD-5F31-4DAE-B0ED-8CC2D163F022}" presName="background3" presStyleLbl="node3" presStyleIdx="1" presStyleCnt="2"/>
      <dgm:spPr/>
    </dgm:pt>
    <dgm:pt modelId="{8C0E1E7B-C084-46C9-9C5B-2997BF58621C}" type="pres">
      <dgm:prSet presAssocID="{9499C9BD-5F31-4DAE-B0ED-8CC2D163F022}" presName="text3" presStyleLbl="fgAcc3" presStyleIdx="1" presStyleCnt="2" custScaleX="195450" custScaleY="128960" custLinFactNeighborX="-7413" custLinFactNeighborY="-129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65140E-F1E9-4AD0-A3F0-9D4FA8756877}" type="pres">
      <dgm:prSet presAssocID="{9499C9BD-5F31-4DAE-B0ED-8CC2D163F022}" presName="hierChild4" presStyleCnt="0"/>
      <dgm:spPr/>
    </dgm:pt>
  </dgm:ptLst>
  <dgm:cxnLst>
    <dgm:cxn modelId="{077D8FAC-9190-46EF-B1A9-CC5D30E6CB67}" srcId="{DC6D75F0-3831-45F1-9518-B36CE85CBE72}" destId="{306C0E3C-E940-4F63-A5B6-FB2A2F29FDAD}" srcOrd="0" destOrd="0" parTransId="{D6AF4BA5-30A6-449E-9F9F-3B2456907F8A}" sibTransId="{095DE797-9FC0-486E-A2E3-03E16EC3EA00}"/>
    <dgm:cxn modelId="{D8A0DD87-2290-4EE3-BC22-5E996AD693EF}" type="presOf" srcId="{FECF9BE0-01FE-4DB6-A3EB-CD68D22C50D2}" destId="{64031F16-0819-4B0B-8DD8-F3BA4A36CACA}" srcOrd="0" destOrd="0" presId="urn:microsoft.com/office/officeart/2005/8/layout/hierarchy1"/>
    <dgm:cxn modelId="{3C572424-C633-43EE-8FD1-DABD5B5E77AA}" srcId="{6B3F4E0E-C4DD-45D6-83E2-CF2F3913FC10}" destId="{9499C9BD-5F31-4DAE-B0ED-8CC2D163F022}" srcOrd="0" destOrd="0" parTransId="{F2665FBF-392D-4CD2-931D-E47F9929017E}" sibTransId="{37BCB198-D953-4AB6-921A-0166B0ACFB10}"/>
    <dgm:cxn modelId="{CADA90D6-CB12-46C0-B585-CB320B3F61B5}" srcId="{E01A2021-FD6E-45D2-8692-E7183F889BE4}" destId="{CB7636D4-377E-4925-94D4-E1CA98AFF047}" srcOrd="0" destOrd="0" parTransId="{5776259B-264C-4B50-A19D-4BE80F0DCAA1}" sibTransId="{5C6A431C-9BDF-483A-86D4-AB6962961012}"/>
    <dgm:cxn modelId="{9D17CAE0-AA5F-4F46-97B0-D6EB355E73FB}" type="presOf" srcId="{6B3F4E0E-C4DD-45D6-83E2-CF2F3913FC10}" destId="{ACB5BF38-52FC-4C88-8EEF-16F18198DCBE}" srcOrd="0" destOrd="0" presId="urn:microsoft.com/office/officeart/2005/8/layout/hierarchy1"/>
    <dgm:cxn modelId="{8DB993D7-98D5-4F71-AD6D-92E3E8A39D13}" srcId="{306C0E3C-E940-4F63-A5B6-FB2A2F29FDAD}" destId="{E01A2021-FD6E-45D2-8692-E7183F889BE4}" srcOrd="0" destOrd="0" parTransId="{996734B2-F012-4C77-B242-92CFBEDD4902}" sibTransId="{066DEE86-BEF9-4A94-90C4-A88C99D43248}"/>
    <dgm:cxn modelId="{376D2F6B-B869-4F96-AA7B-72C369867D42}" type="presOf" srcId="{996734B2-F012-4C77-B242-92CFBEDD4902}" destId="{DE316ACD-F943-4835-BC90-BA5182F81FFF}" srcOrd="0" destOrd="0" presId="urn:microsoft.com/office/officeart/2005/8/layout/hierarchy1"/>
    <dgm:cxn modelId="{5BE5AC96-AA6D-464B-937E-CA77343B9E31}" type="presOf" srcId="{9499C9BD-5F31-4DAE-B0ED-8CC2D163F022}" destId="{8C0E1E7B-C084-46C9-9C5B-2997BF58621C}" srcOrd="0" destOrd="0" presId="urn:microsoft.com/office/officeart/2005/8/layout/hierarchy1"/>
    <dgm:cxn modelId="{262EE430-9C95-42A0-9399-7F150379F363}" type="presOf" srcId="{CB7636D4-377E-4925-94D4-E1CA98AFF047}" destId="{3DC82CBF-0299-47D1-9414-F56925C6DA9E}" srcOrd="0" destOrd="0" presId="urn:microsoft.com/office/officeart/2005/8/layout/hierarchy1"/>
    <dgm:cxn modelId="{D3EE8D3D-9091-4F2B-B32D-B2644E892192}" srcId="{306C0E3C-E940-4F63-A5B6-FB2A2F29FDAD}" destId="{6B3F4E0E-C4DD-45D6-83E2-CF2F3913FC10}" srcOrd="1" destOrd="0" parTransId="{FECF9BE0-01FE-4DB6-A3EB-CD68D22C50D2}" sibTransId="{D8AABFC7-24E5-4A6E-99D0-EBF50DEDE57E}"/>
    <dgm:cxn modelId="{3FEB9CB7-0255-4332-88E8-5DAE0D837F35}" type="presOf" srcId="{E01A2021-FD6E-45D2-8692-E7183F889BE4}" destId="{CBCF47CE-9676-48C7-B043-94AD8AF9D104}" srcOrd="0" destOrd="0" presId="urn:microsoft.com/office/officeart/2005/8/layout/hierarchy1"/>
    <dgm:cxn modelId="{E9EFA87A-74CD-45F2-8F5B-BA09DC00BE53}" type="presOf" srcId="{DC6D75F0-3831-45F1-9518-B36CE85CBE72}" destId="{67723546-46C8-4303-8D48-007DA2B203DE}" srcOrd="0" destOrd="0" presId="urn:microsoft.com/office/officeart/2005/8/layout/hierarchy1"/>
    <dgm:cxn modelId="{1D8CA7D6-6B34-4B6D-BD21-09772F97D8BE}" type="presOf" srcId="{306C0E3C-E940-4F63-A5B6-FB2A2F29FDAD}" destId="{555FE780-5325-4CF1-AC8F-AF89FA2B8F95}" srcOrd="0" destOrd="0" presId="urn:microsoft.com/office/officeart/2005/8/layout/hierarchy1"/>
    <dgm:cxn modelId="{836AB2E7-CDBD-4297-B022-08EB3BEAC581}" type="presOf" srcId="{F2665FBF-392D-4CD2-931D-E47F9929017E}" destId="{53C65814-8740-4990-A95A-60A50B197036}" srcOrd="0" destOrd="0" presId="urn:microsoft.com/office/officeart/2005/8/layout/hierarchy1"/>
    <dgm:cxn modelId="{3F2DF555-0E06-47A8-BFA0-1666D61935CF}" type="presOf" srcId="{5776259B-264C-4B50-A19D-4BE80F0DCAA1}" destId="{A7C97F01-799C-46D1-B29E-A513C5741869}" srcOrd="0" destOrd="0" presId="urn:microsoft.com/office/officeart/2005/8/layout/hierarchy1"/>
    <dgm:cxn modelId="{BE1D2BBF-B4AC-498E-BDF3-AEF486C288F9}" type="presParOf" srcId="{67723546-46C8-4303-8D48-007DA2B203DE}" destId="{D04A55DF-E045-4219-9363-084147661032}" srcOrd="0" destOrd="0" presId="urn:microsoft.com/office/officeart/2005/8/layout/hierarchy1"/>
    <dgm:cxn modelId="{F74FA2EA-3918-4833-85A0-B4B0C74F681C}" type="presParOf" srcId="{D04A55DF-E045-4219-9363-084147661032}" destId="{B33C3D3B-C769-4FC0-87EB-0074A4EEF38C}" srcOrd="0" destOrd="0" presId="urn:microsoft.com/office/officeart/2005/8/layout/hierarchy1"/>
    <dgm:cxn modelId="{D3E97C48-6A07-43D9-BFD7-BB9B6324DDA0}" type="presParOf" srcId="{B33C3D3B-C769-4FC0-87EB-0074A4EEF38C}" destId="{44424F4E-EE1B-4D26-B789-ABA46E9B220F}" srcOrd="0" destOrd="0" presId="urn:microsoft.com/office/officeart/2005/8/layout/hierarchy1"/>
    <dgm:cxn modelId="{C198D2BD-2F32-41D6-BA3F-A50282AB2CBB}" type="presParOf" srcId="{B33C3D3B-C769-4FC0-87EB-0074A4EEF38C}" destId="{555FE780-5325-4CF1-AC8F-AF89FA2B8F95}" srcOrd="1" destOrd="0" presId="urn:microsoft.com/office/officeart/2005/8/layout/hierarchy1"/>
    <dgm:cxn modelId="{10BD5FD3-E4A3-4612-B98D-8A51E022DC41}" type="presParOf" srcId="{D04A55DF-E045-4219-9363-084147661032}" destId="{B9681EB1-69AE-4008-A624-B4935DE29779}" srcOrd="1" destOrd="0" presId="urn:microsoft.com/office/officeart/2005/8/layout/hierarchy1"/>
    <dgm:cxn modelId="{D50707F2-B6C9-4F71-91DE-702FAA8FDE9B}" type="presParOf" srcId="{B9681EB1-69AE-4008-A624-B4935DE29779}" destId="{DE316ACD-F943-4835-BC90-BA5182F81FFF}" srcOrd="0" destOrd="0" presId="urn:microsoft.com/office/officeart/2005/8/layout/hierarchy1"/>
    <dgm:cxn modelId="{395EB0EA-A5B5-4321-9086-4E4F297DB57A}" type="presParOf" srcId="{B9681EB1-69AE-4008-A624-B4935DE29779}" destId="{1BDF9696-580B-4B5B-A37B-9DA94AB529E2}" srcOrd="1" destOrd="0" presId="urn:microsoft.com/office/officeart/2005/8/layout/hierarchy1"/>
    <dgm:cxn modelId="{8381AF97-F3F5-4EF1-822F-3611161C550F}" type="presParOf" srcId="{1BDF9696-580B-4B5B-A37B-9DA94AB529E2}" destId="{8E261EED-3F2E-4DCC-9EB8-76472B0F277F}" srcOrd="0" destOrd="0" presId="urn:microsoft.com/office/officeart/2005/8/layout/hierarchy1"/>
    <dgm:cxn modelId="{D4285745-FA72-4B01-A71B-D8978F4212FC}" type="presParOf" srcId="{8E261EED-3F2E-4DCC-9EB8-76472B0F277F}" destId="{8D2E32F7-F79F-4D89-8F05-E9D786228E99}" srcOrd="0" destOrd="0" presId="urn:microsoft.com/office/officeart/2005/8/layout/hierarchy1"/>
    <dgm:cxn modelId="{B41ED62B-8F65-4D3E-BD1F-8FBEED3212D5}" type="presParOf" srcId="{8E261EED-3F2E-4DCC-9EB8-76472B0F277F}" destId="{CBCF47CE-9676-48C7-B043-94AD8AF9D104}" srcOrd="1" destOrd="0" presId="urn:microsoft.com/office/officeart/2005/8/layout/hierarchy1"/>
    <dgm:cxn modelId="{55C3CC77-76FA-4618-8B6B-61FA9CC04467}" type="presParOf" srcId="{1BDF9696-580B-4B5B-A37B-9DA94AB529E2}" destId="{1C7705BD-F7BD-4B62-89FB-AA92F235EBB3}" srcOrd="1" destOrd="0" presId="urn:microsoft.com/office/officeart/2005/8/layout/hierarchy1"/>
    <dgm:cxn modelId="{B1C7C74E-7961-4C52-AF9D-062E43FF400A}" type="presParOf" srcId="{1C7705BD-F7BD-4B62-89FB-AA92F235EBB3}" destId="{A7C97F01-799C-46D1-B29E-A513C5741869}" srcOrd="0" destOrd="0" presId="urn:microsoft.com/office/officeart/2005/8/layout/hierarchy1"/>
    <dgm:cxn modelId="{404DCF1C-45A1-476F-BE5A-35AF546FA841}" type="presParOf" srcId="{1C7705BD-F7BD-4B62-89FB-AA92F235EBB3}" destId="{380A708D-6ECC-4399-BDD2-54A9A44DC570}" srcOrd="1" destOrd="0" presId="urn:microsoft.com/office/officeart/2005/8/layout/hierarchy1"/>
    <dgm:cxn modelId="{EA6C9813-5573-4853-947C-475B23F72B22}" type="presParOf" srcId="{380A708D-6ECC-4399-BDD2-54A9A44DC570}" destId="{04A8C8CA-BD88-430F-8B31-F074AE885A84}" srcOrd="0" destOrd="0" presId="urn:microsoft.com/office/officeart/2005/8/layout/hierarchy1"/>
    <dgm:cxn modelId="{FB96D5FB-10BC-4F00-9A3D-235E8CCDF411}" type="presParOf" srcId="{04A8C8CA-BD88-430F-8B31-F074AE885A84}" destId="{5946AB77-54E9-45D7-B82D-069F0E7E6871}" srcOrd="0" destOrd="0" presId="urn:microsoft.com/office/officeart/2005/8/layout/hierarchy1"/>
    <dgm:cxn modelId="{114922B7-687A-42B8-BB3B-ADF124F6E303}" type="presParOf" srcId="{04A8C8CA-BD88-430F-8B31-F074AE885A84}" destId="{3DC82CBF-0299-47D1-9414-F56925C6DA9E}" srcOrd="1" destOrd="0" presId="urn:microsoft.com/office/officeart/2005/8/layout/hierarchy1"/>
    <dgm:cxn modelId="{43080B91-D6BD-44B3-B277-009D3E0DED14}" type="presParOf" srcId="{380A708D-6ECC-4399-BDD2-54A9A44DC570}" destId="{A9C1826A-F6EE-452A-B8B6-4C16958E144D}" srcOrd="1" destOrd="0" presId="urn:microsoft.com/office/officeart/2005/8/layout/hierarchy1"/>
    <dgm:cxn modelId="{FF7EB493-47D2-430F-A9AC-497A829C502A}" type="presParOf" srcId="{B9681EB1-69AE-4008-A624-B4935DE29779}" destId="{64031F16-0819-4B0B-8DD8-F3BA4A36CACA}" srcOrd="2" destOrd="0" presId="urn:microsoft.com/office/officeart/2005/8/layout/hierarchy1"/>
    <dgm:cxn modelId="{AAFE3E43-FA6F-4FAF-B0DA-2F167F2AF5F4}" type="presParOf" srcId="{B9681EB1-69AE-4008-A624-B4935DE29779}" destId="{9E19EE38-CCF9-42FE-A1FC-B3F8F0C24E3C}" srcOrd="3" destOrd="0" presId="urn:microsoft.com/office/officeart/2005/8/layout/hierarchy1"/>
    <dgm:cxn modelId="{7F869916-9AB2-4C82-AE02-E08D942D79C5}" type="presParOf" srcId="{9E19EE38-CCF9-42FE-A1FC-B3F8F0C24E3C}" destId="{E9303AFB-5DAF-4DF6-9C7B-CE4B2EBC5DE5}" srcOrd="0" destOrd="0" presId="urn:microsoft.com/office/officeart/2005/8/layout/hierarchy1"/>
    <dgm:cxn modelId="{EA55804C-4E43-447E-A308-4B8EAB0B12F3}" type="presParOf" srcId="{E9303AFB-5DAF-4DF6-9C7B-CE4B2EBC5DE5}" destId="{629BA7E0-DF3F-4754-91CF-307A8E1C2F05}" srcOrd="0" destOrd="0" presId="urn:microsoft.com/office/officeart/2005/8/layout/hierarchy1"/>
    <dgm:cxn modelId="{D7C5CB32-304F-4FC2-BACF-F01B5BB24B7D}" type="presParOf" srcId="{E9303AFB-5DAF-4DF6-9C7B-CE4B2EBC5DE5}" destId="{ACB5BF38-52FC-4C88-8EEF-16F18198DCBE}" srcOrd="1" destOrd="0" presId="urn:microsoft.com/office/officeart/2005/8/layout/hierarchy1"/>
    <dgm:cxn modelId="{1DF1732C-958B-436D-A35A-A116BDDE293A}" type="presParOf" srcId="{9E19EE38-CCF9-42FE-A1FC-B3F8F0C24E3C}" destId="{0EC504FD-DC96-444F-BA1D-BBCF6F086480}" srcOrd="1" destOrd="0" presId="urn:microsoft.com/office/officeart/2005/8/layout/hierarchy1"/>
    <dgm:cxn modelId="{6F6F6F9E-B332-489A-9BA1-7536AB367A8D}" type="presParOf" srcId="{0EC504FD-DC96-444F-BA1D-BBCF6F086480}" destId="{53C65814-8740-4990-A95A-60A50B197036}" srcOrd="0" destOrd="0" presId="urn:microsoft.com/office/officeart/2005/8/layout/hierarchy1"/>
    <dgm:cxn modelId="{B92EBB87-A27A-43D5-9A49-AA10F3DE7DEC}" type="presParOf" srcId="{0EC504FD-DC96-444F-BA1D-BBCF6F086480}" destId="{2E3353B1-5430-490C-9B7E-CA9ACA5E4634}" srcOrd="1" destOrd="0" presId="urn:microsoft.com/office/officeart/2005/8/layout/hierarchy1"/>
    <dgm:cxn modelId="{07628514-0929-43F9-9BE4-FE06181CB1C2}" type="presParOf" srcId="{2E3353B1-5430-490C-9B7E-CA9ACA5E4634}" destId="{1E1FABA7-A868-45A2-8A62-BD5681F62131}" srcOrd="0" destOrd="0" presId="urn:microsoft.com/office/officeart/2005/8/layout/hierarchy1"/>
    <dgm:cxn modelId="{E90EA213-DB6C-47E6-A6E4-6BC9BBAD61EE}" type="presParOf" srcId="{1E1FABA7-A868-45A2-8A62-BD5681F62131}" destId="{CB2883C3-23B1-400D-9777-6D20DD3F8C8E}" srcOrd="0" destOrd="0" presId="urn:microsoft.com/office/officeart/2005/8/layout/hierarchy1"/>
    <dgm:cxn modelId="{D95CD48B-549D-48E4-BCF3-FF7A81F3C484}" type="presParOf" srcId="{1E1FABA7-A868-45A2-8A62-BD5681F62131}" destId="{8C0E1E7B-C084-46C9-9C5B-2997BF58621C}" srcOrd="1" destOrd="0" presId="urn:microsoft.com/office/officeart/2005/8/layout/hierarchy1"/>
    <dgm:cxn modelId="{32718D28-9556-4F2B-8834-9AFC7D285DE1}" type="presParOf" srcId="{2E3353B1-5430-490C-9B7E-CA9ACA5E4634}" destId="{ED65140E-F1E9-4AD0-A3F0-9D4FA875687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8AD686-449A-4E16-A2F1-7CC843F0C6D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4D99AD-06ED-407D-97FB-776FEE7B6B2E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just"/>
          <a:r>
            <a:rPr lang="ru-RU" sz="800" b="1" i="1" dirty="0" smtClean="0">
              <a:solidFill>
                <a:schemeClr val="tx1"/>
              </a:solidFill>
            </a:rPr>
            <a:t>Машинистам локомотивов, используемых для оказания помощи, после получения приказа диспетчера поездного разрешается проследовать на занятый блок-участок и продолжить движение со скоростью, обеспечивающей остановку у впереди стоящего поезда</a:t>
          </a:r>
          <a:r>
            <a:rPr lang="ru-RU" sz="700" i="1" dirty="0" smtClean="0">
              <a:solidFill>
                <a:schemeClr val="tx1"/>
              </a:solidFill>
            </a:rPr>
            <a:t>. </a:t>
          </a:r>
          <a:endParaRPr lang="ru-RU" sz="700" dirty="0">
            <a:solidFill>
              <a:schemeClr val="tx1"/>
            </a:solidFill>
          </a:endParaRPr>
        </a:p>
      </dgm:t>
    </dgm:pt>
    <dgm:pt modelId="{DD9FAB50-4A01-46C4-941F-D31DD6A47FD2}" type="parTrans" cxnId="{78D8640E-4ACB-46F8-9A0C-F7AF8C3CCE3C}">
      <dgm:prSet/>
      <dgm:spPr/>
      <dgm:t>
        <a:bodyPr/>
        <a:lstStyle/>
        <a:p>
          <a:endParaRPr lang="ru-RU"/>
        </a:p>
      </dgm:t>
    </dgm:pt>
    <dgm:pt modelId="{76FB22C7-9AF3-4319-8DAC-99A40297C9AE}" type="sibTrans" cxnId="{78D8640E-4ACB-46F8-9A0C-F7AF8C3CCE3C}">
      <dgm:prSet/>
      <dgm:spPr/>
      <dgm:t>
        <a:bodyPr/>
        <a:lstStyle/>
        <a:p>
          <a:endParaRPr lang="ru-RU"/>
        </a:p>
      </dgm:t>
    </dgm:pt>
    <dgm:pt modelId="{63D0A03C-641C-47CD-B0D2-5DB433A3C6BE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800" b="1" i="1" dirty="0" smtClean="0">
              <a:solidFill>
                <a:schemeClr val="tx1">
                  <a:lumMod val="50000"/>
                  <a:lumOff val="50000"/>
                </a:schemeClr>
              </a:solidFill>
            </a:rPr>
            <a:t>На расстоянии не менее 10 м от состава этого поезда, машинист должен остановиться, лично осмотреть автосцепку хвостового вагона, автосцепку локомотива закрепить в положении «на буфер» и только после этого подъехать к составу со скоростью подхода не боле 3 км/ч.</a:t>
          </a:r>
          <a:endParaRPr lang="ru-RU" sz="800" b="1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6DAAEA48-9179-450E-BC6F-70F843246C8F}" type="parTrans" cxnId="{8290D161-D44B-4CFC-8A9C-CD3622FC9F4C}">
      <dgm:prSet/>
      <dgm:spPr/>
      <dgm:t>
        <a:bodyPr/>
        <a:lstStyle/>
        <a:p>
          <a:endParaRPr lang="ru-RU"/>
        </a:p>
      </dgm:t>
    </dgm:pt>
    <dgm:pt modelId="{41804835-F79A-489B-AC15-64327CC4317D}" type="sibTrans" cxnId="{8290D161-D44B-4CFC-8A9C-CD3622FC9F4C}">
      <dgm:prSet/>
      <dgm:spPr/>
      <dgm:t>
        <a:bodyPr/>
        <a:lstStyle/>
        <a:p>
          <a:endParaRPr lang="ru-RU"/>
        </a:p>
      </dgm:t>
    </dgm:pt>
    <dgm:pt modelId="{43A87F5C-FCFE-43DB-9BA2-94A539CF7818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800" b="1" dirty="0" smtClean="0"/>
            <a:t>Толкание начинается по сигналу (указанию), подаваемому машинистом первого поезда, а в дальнейшем машинисты обоих локомотивов обязаны по установленным средствам технологической железнодорожной электросвязи поддерживать связь друг с другом и согласовывать свои действия. </a:t>
          </a:r>
          <a:endParaRPr lang="ru-RU" sz="800" b="1" dirty="0"/>
        </a:p>
      </dgm:t>
    </dgm:pt>
    <dgm:pt modelId="{20E51F08-5A33-4CA8-B79C-88AB9F66FA45}" type="parTrans" cxnId="{924D67D4-B34E-47D8-A9C0-CE92FC748883}">
      <dgm:prSet/>
      <dgm:spPr/>
      <dgm:t>
        <a:bodyPr/>
        <a:lstStyle/>
        <a:p>
          <a:endParaRPr lang="ru-RU"/>
        </a:p>
      </dgm:t>
    </dgm:pt>
    <dgm:pt modelId="{A2944468-55EE-49FD-B7BD-7BC3C121BB98}" type="sibTrans" cxnId="{924D67D4-B34E-47D8-A9C0-CE92FC748883}">
      <dgm:prSet/>
      <dgm:spPr/>
      <dgm:t>
        <a:bodyPr/>
        <a:lstStyle/>
        <a:p>
          <a:endParaRPr lang="ru-RU"/>
        </a:p>
      </dgm:t>
    </dgm:pt>
    <dgm:pt modelId="{9C84EB3B-C5D2-4D3D-B1D4-535AE9093124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800" b="1" dirty="0" smtClean="0"/>
            <a:t>Толкание начинается по сигналу (указанию), подаваемому машинистом первого поезда, а в дальнейшем машинисты обоих локомотивов обязаны по установленным средствам технологической железнодорожной электросвязи поддерживать связь друг с другом и согласовывать свои действия. </a:t>
          </a:r>
          <a:endParaRPr lang="ru-RU" sz="800" b="1" dirty="0"/>
        </a:p>
      </dgm:t>
    </dgm:pt>
    <dgm:pt modelId="{AF144202-022C-4190-B5E3-84599BD6FD70}" type="parTrans" cxnId="{51566BC5-0C7E-43CB-9879-4325E55B9BB2}">
      <dgm:prSet/>
      <dgm:spPr/>
      <dgm:t>
        <a:bodyPr/>
        <a:lstStyle/>
        <a:p>
          <a:endParaRPr lang="ru-RU"/>
        </a:p>
      </dgm:t>
    </dgm:pt>
    <dgm:pt modelId="{8D432B6D-72D0-4248-9E93-3D0E1CF49666}" type="sibTrans" cxnId="{51566BC5-0C7E-43CB-9879-4325E55B9BB2}">
      <dgm:prSet/>
      <dgm:spPr/>
      <dgm:t>
        <a:bodyPr/>
        <a:lstStyle/>
        <a:p>
          <a:endParaRPr lang="ru-RU"/>
        </a:p>
      </dgm:t>
    </dgm:pt>
    <dgm:pt modelId="{89ED9D77-44B8-4027-AAB4-D27BAA52F0BA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92075" indent="0" algn="just"/>
          <a:r>
            <a:rPr lang="ru-RU" sz="800" b="1" dirty="0" smtClean="0"/>
            <a:t>По завершении необходимости в оказании помощи второй локомотив по сигналу (указанию) с ведущего локомотива прекращает подталкивание</a:t>
          </a:r>
          <a:r>
            <a:rPr lang="ru-RU" sz="1200" dirty="0" smtClean="0"/>
            <a:t>.</a:t>
          </a:r>
          <a:endParaRPr lang="ru-RU" sz="1200" b="1" dirty="0"/>
        </a:p>
      </dgm:t>
    </dgm:pt>
    <dgm:pt modelId="{2B4497E0-35C4-4B77-939A-2D1A3DAA0DCE}" type="parTrans" cxnId="{7328D63C-7032-4AB9-BFE1-67BA40191A52}">
      <dgm:prSet/>
      <dgm:spPr/>
      <dgm:t>
        <a:bodyPr/>
        <a:lstStyle/>
        <a:p>
          <a:endParaRPr lang="ru-RU"/>
        </a:p>
      </dgm:t>
    </dgm:pt>
    <dgm:pt modelId="{4B3B3391-6E2B-44BD-B4DC-EA7669AC3A9C}" type="sibTrans" cxnId="{7328D63C-7032-4AB9-BFE1-67BA40191A52}">
      <dgm:prSet/>
      <dgm:spPr/>
      <dgm:t>
        <a:bodyPr/>
        <a:lstStyle/>
        <a:p>
          <a:endParaRPr lang="ru-RU"/>
        </a:p>
      </dgm:t>
    </dgm:pt>
    <dgm:pt modelId="{6031D57E-5B6C-47DC-A048-9FC4B67E006C}" type="pres">
      <dgm:prSet presAssocID="{2C8AD686-449A-4E16-A2F1-7CC843F0C6D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756FDD-1105-4B68-8672-14568AF871F9}" type="pres">
      <dgm:prSet presAssocID="{8E4D99AD-06ED-407D-97FB-776FEE7B6B2E}" presName="composite" presStyleCnt="0"/>
      <dgm:spPr/>
    </dgm:pt>
    <dgm:pt modelId="{80896B80-C311-40E3-8A33-54B3B86E788C}" type="pres">
      <dgm:prSet presAssocID="{8E4D99AD-06ED-407D-97FB-776FEE7B6B2E}" presName="imgShp" presStyleLbl="fgImgPlace1" presStyleIdx="0" presStyleCnt="5" custScaleX="28952" custScaleY="27591" custLinFactNeighborX="-95117" custLinFactNeighborY="-815"/>
      <dgm:spPr/>
    </dgm:pt>
    <dgm:pt modelId="{C6CDE235-0B0D-4729-9AFC-BF1E5BB18E84}" type="pres">
      <dgm:prSet presAssocID="{8E4D99AD-06ED-407D-97FB-776FEE7B6B2E}" presName="txShp" presStyleLbl="node1" presStyleIdx="0" presStyleCnt="5" custScaleX="138188" custScaleY="147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77489-0A36-4555-A2A3-B8B9FC2F962A}" type="pres">
      <dgm:prSet presAssocID="{76FB22C7-9AF3-4319-8DAC-99A40297C9AE}" presName="spacing" presStyleCnt="0"/>
      <dgm:spPr/>
    </dgm:pt>
    <dgm:pt modelId="{6E0037DD-78BA-4177-A145-B8263B7A78C9}" type="pres">
      <dgm:prSet presAssocID="{63D0A03C-641C-47CD-B0D2-5DB433A3C6BE}" presName="composite" presStyleCnt="0"/>
      <dgm:spPr/>
    </dgm:pt>
    <dgm:pt modelId="{12C3364E-7711-4D30-A8BA-F9134DF0DC92}" type="pres">
      <dgm:prSet presAssocID="{63D0A03C-641C-47CD-B0D2-5DB433A3C6BE}" presName="imgShp" presStyleLbl="fgImgPlace1" presStyleIdx="1" presStyleCnt="5" custScaleX="28386" custScaleY="33252" custLinFactNeighborX="-91731" custLinFactNeighborY="-32297"/>
      <dgm:spPr/>
    </dgm:pt>
    <dgm:pt modelId="{5E6FC232-4710-4E00-B757-E84176E06CAA}" type="pres">
      <dgm:prSet presAssocID="{63D0A03C-641C-47CD-B0D2-5DB433A3C6BE}" presName="txShp" presStyleLbl="node1" presStyleIdx="1" presStyleCnt="5" custScaleX="138676" custScaleY="167817" custLinFactNeighborX="-189" custLinFactNeighborY="-28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6391F-B60A-4064-91C2-26FEC1DCD8A0}" type="pres">
      <dgm:prSet presAssocID="{41804835-F79A-489B-AC15-64327CC4317D}" presName="spacing" presStyleCnt="0"/>
      <dgm:spPr/>
    </dgm:pt>
    <dgm:pt modelId="{0FE4672B-54ED-4860-B85E-1E24374310A3}" type="pres">
      <dgm:prSet presAssocID="{43A87F5C-FCFE-43DB-9BA2-94A539CF7818}" presName="composite" presStyleCnt="0"/>
      <dgm:spPr/>
    </dgm:pt>
    <dgm:pt modelId="{23D39484-2799-4719-BA04-307A11B56589}" type="pres">
      <dgm:prSet presAssocID="{43A87F5C-FCFE-43DB-9BA2-94A539CF7818}" presName="imgShp" presStyleLbl="fgImgPlace1" presStyleIdx="2" presStyleCnt="5" custScaleX="31894" custScaleY="37169" custLinFactNeighborX="-74900" custLinFactNeighborY="-56253"/>
      <dgm:spPr/>
    </dgm:pt>
    <dgm:pt modelId="{E9A7A85B-CA5F-4904-9599-051A1131DA79}" type="pres">
      <dgm:prSet presAssocID="{43A87F5C-FCFE-43DB-9BA2-94A539CF7818}" presName="txShp" presStyleLbl="node1" presStyleIdx="2" presStyleCnt="5" custScaleX="136663" custScaleY="162578" custLinFactNeighborX="671" custLinFactNeighborY="-59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2A707-756F-4A00-8620-28EEE3C57118}" type="pres">
      <dgm:prSet presAssocID="{A2944468-55EE-49FD-B7BD-7BC3C121BB98}" presName="spacing" presStyleCnt="0"/>
      <dgm:spPr/>
    </dgm:pt>
    <dgm:pt modelId="{23C5E290-AC6B-4C3B-8D18-4065BAE87486}" type="pres">
      <dgm:prSet presAssocID="{9C84EB3B-C5D2-4D3D-B1D4-535AE9093124}" presName="composite" presStyleCnt="0"/>
      <dgm:spPr/>
    </dgm:pt>
    <dgm:pt modelId="{B02AC3BC-C394-4EB9-AD12-297EC7C572D4}" type="pres">
      <dgm:prSet presAssocID="{9C84EB3B-C5D2-4D3D-B1D4-535AE9093124}" presName="imgShp" presStyleLbl="fgImgPlace1" presStyleIdx="3" presStyleCnt="5" custScaleX="27516" custScaleY="28513" custLinFactNeighborX="-80544" custLinFactNeighborY="-89953"/>
      <dgm:spPr/>
    </dgm:pt>
    <dgm:pt modelId="{8AA5B078-48F7-4023-9F96-5D9B9B055351}" type="pres">
      <dgm:prSet presAssocID="{9C84EB3B-C5D2-4D3D-B1D4-535AE9093124}" presName="txShp" presStyleLbl="node1" presStyleIdx="3" presStyleCnt="5" custScaleX="139347" custScaleY="206347" custLinFactNeighborX="-452" custLinFactNeighborY="-93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7092A-A71F-49DE-8802-38B77DA622EB}" type="pres">
      <dgm:prSet presAssocID="{8D432B6D-72D0-4248-9E93-3D0E1CF49666}" presName="spacing" presStyleCnt="0"/>
      <dgm:spPr/>
    </dgm:pt>
    <dgm:pt modelId="{4B80DB22-E7D6-4DA7-AA2D-7D0197FC4BA3}" type="pres">
      <dgm:prSet presAssocID="{89ED9D77-44B8-4027-AAB4-D27BAA52F0BA}" presName="composite" presStyleCnt="0"/>
      <dgm:spPr/>
    </dgm:pt>
    <dgm:pt modelId="{73B2B6C2-FE20-425F-AFC1-2D8DC99437D7}" type="pres">
      <dgm:prSet presAssocID="{89ED9D77-44B8-4027-AAB4-D27BAA52F0BA}" presName="imgShp" presStyleLbl="fgImgPlace1" presStyleIdx="4" presStyleCnt="5" custScaleX="28495" custScaleY="29705" custLinFactY="-27184" custLinFactNeighborX="-87521" custLinFactNeighborY="-100000"/>
      <dgm:spPr/>
    </dgm:pt>
    <dgm:pt modelId="{7EA04928-C549-430B-B85B-570799D9DDAA}" type="pres">
      <dgm:prSet presAssocID="{89ED9D77-44B8-4027-AAB4-D27BAA52F0BA}" presName="txShp" presStyleLbl="node1" presStyleIdx="4" presStyleCnt="5" custScaleX="137362" custScaleY="201173" custLinFactY="-22283" custLinFactNeighborX="-1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4D67D4-B34E-47D8-A9C0-CE92FC748883}" srcId="{2C8AD686-449A-4E16-A2F1-7CC843F0C6D4}" destId="{43A87F5C-FCFE-43DB-9BA2-94A539CF7818}" srcOrd="2" destOrd="0" parTransId="{20E51F08-5A33-4CA8-B79C-88AB9F66FA45}" sibTransId="{A2944468-55EE-49FD-B7BD-7BC3C121BB98}"/>
    <dgm:cxn modelId="{7328D63C-7032-4AB9-BFE1-67BA40191A52}" srcId="{2C8AD686-449A-4E16-A2F1-7CC843F0C6D4}" destId="{89ED9D77-44B8-4027-AAB4-D27BAA52F0BA}" srcOrd="4" destOrd="0" parTransId="{2B4497E0-35C4-4B77-939A-2D1A3DAA0DCE}" sibTransId="{4B3B3391-6E2B-44BD-B4DC-EA7669AC3A9C}"/>
    <dgm:cxn modelId="{42889657-5808-4789-837F-C67C574598C6}" type="presOf" srcId="{89ED9D77-44B8-4027-AAB4-D27BAA52F0BA}" destId="{7EA04928-C549-430B-B85B-570799D9DDAA}" srcOrd="0" destOrd="0" presId="urn:microsoft.com/office/officeart/2005/8/layout/vList3"/>
    <dgm:cxn modelId="{26715FBE-EA62-46B5-893B-D7D02DE9AFBE}" type="presOf" srcId="{63D0A03C-641C-47CD-B0D2-5DB433A3C6BE}" destId="{5E6FC232-4710-4E00-B757-E84176E06CAA}" srcOrd="0" destOrd="0" presId="urn:microsoft.com/office/officeart/2005/8/layout/vList3"/>
    <dgm:cxn modelId="{51566BC5-0C7E-43CB-9879-4325E55B9BB2}" srcId="{2C8AD686-449A-4E16-A2F1-7CC843F0C6D4}" destId="{9C84EB3B-C5D2-4D3D-B1D4-535AE9093124}" srcOrd="3" destOrd="0" parTransId="{AF144202-022C-4190-B5E3-84599BD6FD70}" sibTransId="{8D432B6D-72D0-4248-9E93-3D0E1CF49666}"/>
    <dgm:cxn modelId="{8290D161-D44B-4CFC-8A9C-CD3622FC9F4C}" srcId="{2C8AD686-449A-4E16-A2F1-7CC843F0C6D4}" destId="{63D0A03C-641C-47CD-B0D2-5DB433A3C6BE}" srcOrd="1" destOrd="0" parTransId="{6DAAEA48-9179-450E-BC6F-70F843246C8F}" sibTransId="{41804835-F79A-489B-AC15-64327CC4317D}"/>
    <dgm:cxn modelId="{78D8640E-4ACB-46F8-9A0C-F7AF8C3CCE3C}" srcId="{2C8AD686-449A-4E16-A2F1-7CC843F0C6D4}" destId="{8E4D99AD-06ED-407D-97FB-776FEE7B6B2E}" srcOrd="0" destOrd="0" parTransId="{DD9FAB50-4A01-46C4-941F-D31DD6A47FD2}" sibTransId="{76FB22C7-9AF3-4319-8DAC-99A40297C9AE}"/>
    <dgm:cxn modelId="{FED0D50B-8889-4172-904C-106090264931}" type="presOf" srcId="{9C84EB3B-C5D2-4D3D-B1D4-535AE9093124}" destId="{8AA5B078-48F7-4023-9F96-5D9B9B055351}" srcOrd="0" destOrd="0" presId="urn:microsoft.com/office/officeart/2005/8/layout/vList3"/>
    <dgm:cxn modelId="{D25D8C9C-4237-4C41-AE7B-43EB8FACDD90}" type="presOf" srcId="{8E4D99AD-06ED-407D-97FB-776FEE7B6B2E}" destId="{C6CDE235-0B0D-4729-9AFC-BF1E5BB18E84}" srcOrd="0" destOrd="0" presId="urn:microsoft.com/office/officeart/2005/8/layout/vList3"/>
    <dgm:cxn modelId="{FB68D893-5248-466E-A040-EC1C086D09AB}" type="presOf" srcId="{43A87F5C-FCFE-43DB-9BA2-94A539CF7818}" destId="{E9A7A85B-CA5F-4904-9599-051A1131DA79}" srcOrd="0" destOrd="0" presId="urn:microsoft.com/office/officeart/2005/8/layout/vList3"/>
    <dgm:cxn modelId="{6F37A6CD-7E7B-46C5-ABB4-6DDDD33E9D0D}" type="presOf" srcId="{2C8AD686-449A-4E16-A2F1-7CC843F0C6D4}" destId="{6031D57E-5B6C-47DC-A048-9FC4B67E006C}" srcOrd="0" destOrd="0" presId="urn:microsoft.com/office/officeart/2005/8/layout/vList3"/>
    <dgm:cxn modelId="{6DA53B4B-93F2-4282-AC56-82C32A7B8892}" type="presParOf" srcId="{6031D57E-5B6C-47DC-A048-9FC4B67E006C}" destId="{06756FDD-1105-4B68-8672-14568AF871F9}" srcOrd="0" destOrd="0" presId="urn:microsoft.com/office/officeart/2005/8/layout/vList3"/>
    <dgm:cxn modelId="{D67D0A8E-6649-41A0-831E-CCC865260F0E}" type="presParOf" srcId="{06756FDD-1105-4B68-8672-14568AF871F9}" destId="{80896B80-C311-40E3-8A33-54B3B86E788C}" srcOrd="0" destOrd="0" presId="urn:microsoft.com/office/officeart/2005/8/layout/vList3"/>
    <dgm:cxn modelId="{2977D76D-CA64-42A1-A6B4-3D4A0ECCD5D7}" type="presParOf" srcId="{06756FDD-1105-4B68-8672-14568AF871F9}" destId="{C6CDE235-0B0D-4729-9AFC-BF1E5BB18E84}" srcOrd="1" destOrd="0" presId="urn:microsoft.com/office/officeart/2005/8/layout/vList3"/>
    <dgm:cxn modelId="{A491E86A-E5A5-42C6-A387-DF47F874EE08}" type="presParOf" srcId="{6031D57E-5B6C-47DC-A048-9FC4B67E006C}" destId="{BA377489-0A36-4555-A2A3-B8B9FC2F962A}" srcOrd="1" destOrd="0" presId="urn:microsoft.com/office/officeart/2005/8/layout/vList3"/>
    <dgm:cxn modelId="{4358AA7F-B749-4826-AF2A-87D5D4D09360}" type="presParOf" srcId="{6031D57E-5B6C-47DC-A048-9FC4B67E006C}" destId="{6E0037DD-78BA-4177-A145-B8263B7A78C9}" srcOrd="2" destOrd="0" presId="urn:microsoft.com/office/officeart/2005/8/layout/vList3"/>
    <dgm:cxn modelId="{8F406F2F-077A-46CD-868E-BF2BBCABD766}" type="presParOf" srcId="{6E0037DD-78BA-4177-A145-B8263B7A78C9}" destId="{12C3364E-7711-4D30-A8BA-F9134DF0DC92}" srcOrd="0" destOrd="0" presId="urn:microsoft.com/office/officeart/2005/8/layout/vList3"/>
    <dgm:cxn modelId="{FDAE5795-CB66-40D2-9EF5-53FDCD37EE3A}" type="presParOf" srcId="{6E0037DD-78BA-4177-A145-B8263B7A78C9}" destId="{5E6FC232-4710-4E00-B757-E84176E06CAA}" srcOrd="1" destOrd="0" presId="urn:microsoft.com/office/officeart/2005/8/layout/vList3"/>
    <dgm:cxn modelId="{21823D36-8D95-4480-BD16-9B1268B89B88}" type="presParOf" srcId="{6031D57E-5B6C-47DC-A048-9FC4B67E006C}" destId="{0A56391F-B60A-4064-91C2-26FEC1DCD8A0}" srcOrd="3" destOrd="0" presId="urn:microsoft.com/office/officeart/2005/8/layout/vList3"/>
    <dgm:cxn modelId="{9CE17092-A50E-4D82-A3E1-4A6E37621A14}" type="presParOf" srcId="{6031D57E-5B6C-47DC-A048-9FC4B67E006C}" destId="{0FE4672B-54ED-4860-B85E-1E24374310A3}" srcOrd="4" destOrd="0" presId="urn:microsoft.com/office/officeart/2005/8/layout/vList3"/>
    <dgm:cxn modelId="{99EDCF6B-FCCE-4C0D-B04A-3C2873ECB23F}" type="presParOf" srcId="{0FE4672B-54ED-4860-B85E-1E24374310A3}" destId="{23D39484-2799-4719-BA04-307A11B56589}" srcOrd="0" destOrd="0" presId="urn:microsoft.com/office/officeart/2005/8/layout/vList3"/>
    <dgm:cxn modelId="{77805575-AC8C-4B6E-B4CE-FDD2DD1F72FF}" type="presParOf" srcId="{0FE4672B-54ED-4860-B85E-1E24374310A3}" destId="{E9A7A85B-CA5F-4904-9599-051A1131DA79}" srcOrd="1" destOrd="0" presId="urn:microsoft.com/office/officeart/2005/8/layout/vList3"/>
    <dgm:cxn modelId="{8118B658-7F6C-4DDF-9F4F-90ECC8035C4D}" type="presParOf" srcId="{6031D57E-5B6C-47DC-A048-9FC4B67E006C}" destId="{E552A707-756F-4A00-8620-28EEE3C57118}" srcOrd="5" destOrd="0" presId="urn:microsoft.com/office/officeart/2005/8/layout/vList3"/>
    <dgm:cxn modelId="{ECF53629-05E8-4D07-B5D0-46A4A54D04E2}" type="presParOf" srcId="{6031D57E-5B6C-47DC-A048-9FC4B67E006C}" destId="{23C5E290-AC6B-4C3B-8D18-4065BAE87486}" srcOrd="6" destOrd="0" presId="urn:microsoft.com/office/officeart/2005/8/layout/vList3"/>
    <dgm:cxn modelId="{5D5D7291-8CEC-4773-BB49-3EF3997D165E}" type="presParOf" srcId="{23C5E290-AC6B-4C3B-8D18-4065BAE87486}" destId="{B02AC3BC-C394-4EB9-AD12-297EC7C572D4}" srcOrd="0" destOrd="0" presId="urn:microsoft.com/office/officeart/2005/8/layout/vList3"/>
    <dgm:cxn modelId="{8DACB0A4-B19E-4493-85A5-79A821C9A1C8}" type="presParOf" srcId="{23C5E290-AC6B-4C3B-8D18-4065BAE87486}" destId="{8AA5B078-48F7-4023-9F96-5D9B9B055351}" srcOrd="1" destOrd="0" presId="urn:microsoft.com/office/officeart/2005/8/layout/vList3"/>
    <dgm:cxn modelId="{81F1739B-7A16-494D-B98D-6099360EE4F7}" type="presParOf" srcId="{6031D57E-5B6C-47DC-A048-9FC4B67E006C}" destId="{4487092A-A71F-49DE-8802-38B77DA622EB}" srcOrd="7" destOrd="0" presId="urn:microsoft.com/office/officeart/2005/8/layout/vList3"/>
    <dgm:cxn modelId="{74FC0D7B-4B2F-49D7-8610-96D96F9CE489}" type="presParOf" srcId="{6031D57E-5B6C-47DC-A048-9FC4B67E006C}" destId="{4B80DB22-E7D6-4DA7-AA2D-7D0197FC4BA3}" srcOrd="8" destOrd="0" presId="urn:microsoft.com/office/officeart/2005/8/layout/vList3"/>
    <dgm:cxn modelId="{22DF4F5F-5264-4EB6-BF00-7ED94B09D1C1}" type="presParOf" srcId="{4B80DB22-E7D6-4DA7-AA2D-7D0197FC4BA3}" destId="{73B2B6C2-FE20-425F-AFC1-2D8DC99437D7}" srcOrd="0" destOrd="0" presId="urn:microsoft.com/office/officeart/2005/8/layout/vList3"/>
    <dgm:cxn modelId="{6F1248D8-7EC4-4366-B512-0A8AB85CDCAA}" type="presParOf" srcId="{4B80DB22-E7D6-4DA7-AA2D-7D0197FC4BA3}" destId="{7EA04928-C549-430B-B85B-570799D9DDA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00189D-C73E-4749-A643-09973522174F}">
      <dsp:nvSpPr>
        <dsp:cNvPr id="0" name=""/>
        <dsp:cNvSpPr/>
      </dsp:nvSpPr>
      <dsp:spPr>
        <a:xfrm rot="16200000">
          <a:off x="649316" y="-637308"/>
          <a:ext cx="1708727" cy="2983344"/>
        </a:xfrm>
        <a:prstGeom prst="round1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немедленно сообщить о случившемся по установленным средствам технологической железнодорожной электросвязи машинистам поездов, следующих по перегону, и дежурным по железнодорожным станциям, ограничивающим перегон, которые немедленно докладывают об этом диспетчеру поездному</a:t>
          </a:r>
          <a:endParaRPr lang="ru-RU" sz="800" b="1" kern="1200" dirty="0">
            <a:solidFill>
              <a:schemeClr val="tx1"/>
            </a:solidFill>
          </a:endParaRPr>
        </a:p>
      </dsp:txBody>
      <dsp:txXfrm rot="16200000">
        <a:off x="862907" y="-850899"/>
        <a:ext cx="1281545" cy="2983344"/>
      </dsp:txXfrm>
    </dsp:sp>
    <dsp:sp modelId="{A71672C7-4770-4777-A5B4-1BCA6FD5017D}">
      <dsp:nvSpPr>
        <dsp:cNvPr id="0" name=""/>
        <dsp:cNvSpPr/>
      </dsp:nvSpPr>
      <dsp:spPr>
        <a:xfrm>
          <a:off x="2995352" y="0"/>
          <a:ext cx="2983344" cy="1708727"/>
        </a:xfrm>
        <a:prstGeom prst="round1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через помощника машиниста проверить состояние состава и сцепных приборов у разъединившихся вагонов и при их исправности сцепить состав поезда. Осаживать разъединившиеся части состава для сцепления следует с особой осторожностью, чтобы при соударении вагонов скорость не превышала 3 км/ч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2995352" y="0"/>
        <a:ext cx="2983344" cy="1281545"/>
      </dsp:txXfrm>
    </dsp:sp>
    <dsp:sp modelId="{7093ABAA-70E2-4B76-BEDD-0FA316D02F5A}">
      <dsp:nvSpPr>
        <dsp:cNvPr id="0" name=""/>
        <dsp:cNvSpPr/>
      </dsp:nvSpPr>
      <dsp:spPr>
        <a:xfrm rot="10800000">
          <a:off x="17616" y="1708727"/>
          <a:ext cx="3031376" cy="1708727"/>
        </a:xfrm>
        <a:prstGeom prst="round1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поврежденные тормозные рукава заменить запасными или снятыми с хвостового вагона и у переднего бруса локомотива.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 dirty="0">
            <a:solidFill>
              <a:schemeClr val="tx1"/>
            </a:solidFill>
          </a:endParaRPr>
        </a:p>
      </dsp:txBody>
      <dsp:txXfrm rot="10800000">
        <a:off x="17616" y="2135908"/>
        <a:ext cx="3031376" cy="1281545"/>
      </dsp:txXfrm>
    </dsp:sp>
    <dsp:sp modelId="{E32661B4-BFD9-4DD0-AE5E-1C1EE8F4ACEC}">
      <dsp:nvSpPr>
        <dsp:cNvPr id="0" name=""/>
        <dsp:cNvSpPr/>
      </dsp:nvSpPr>
      <dsp:spPr>
        <a:xfrm rot="5400000">
          <a:off x="3632661" y="1071418"/>
          <a:ext cx="1708727" cy="2983344"/>
        </a:xfrm>
        <a:prstGeom prst="round1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1" kern="1200" dirty="0" smtClean="0">
              <a:solidFill>
                <a:schemeClr val="accent4">
                  <a:lumMod val="50000"/>
                </a:schemeClr>
              </a:solidFill>
            </a:rPr>
            <a:t>во всех случаях, когда операции по соединению разъединившихся частей состава поезда не могут быть выполнены в течение 20 минут, машинист обязан закрепить, оставшуюся без локомотива часть поезда тормозными башмаками и стояночными тормозами</a:t>
          </a:r>
          <a:r>
            <a:rPr lang="ru-RU" sz="800" i="1" kern="1200" dirty="0" smtClean="0">
              <a:solidFill>
                <a:schemeClr val="accent4">
                  <a:lumMod val="50000"/>
                </a:schemeClr>
              </a:solidFill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 smtClean="0">
            <a:solidFill>
              <a:schemeClr val="tx1"/>
            </a:solidFill>
          </a:endParaRPr>
        </a:p>
      </dsp:txBody>
      <dsp:txXfrm rot="5400000">
        <a:off x="3846252" y="1285009"/>
        <a:ext cx="1281545" cy="2983344"/>
      </dsp:txXfrm>
    </dsp:sp>
    <dsp:sp modelId="{10D85D9A-63D6-4E64-B0CF-DF26E4448860}">
      <dsp:nvSpPr>
        <dsp:cNvPr id="0" name=""/>
        <dsp:cNvSpPr/>
      </dsp:nvSpPr>
      <dsp:spPr>
        <a:xfrm>
          <a:off x="2088341" y="1281545"/>
          <a:ext cx="1790006" cy="85436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1" u="sng" kern="1200" dirty="0" smtClean="0"/>
            <a:t>При разъединении (разрыве) поезда на перегоне машинист обязан</a:t>
          </a:r>
          <a:endParaRPr lang="ru-RU" sz="1100" b="1" i="1" kern="1200" dirty="0"/>
        </a:p>
      </dsp:txBody>
      <dsp:txXfrm>
        <a:off x="2088341" y="1281545"/>
        <a:ext cx="1790006" cy="8543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0C38D0-C2F3-47D6-B92E-3A093BF9F46C}">
      <dsp:nvSpPr>
        <dsp:cNvPr id="0" name=""/>
        <dsp:cNvSpPr/>
      </dsp:nvSpPr>
      <dsp:spPr>
        <a:xfrm rot="5400000">
          <a:off x="-1163787" y="1204833"/>
          <a:ext cx="3279399" cy="9518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5400000">
        <a:off x="-1163787" y="1204833"/>
        <a:ext cx="3279399" cy="951823"/>
      </dsp:txXfrm>
    </dsp:sp>
    <dsp:sp modelId="{0D70642F-AA92-44D4-98AA-49AC4C162C05}">
      <dsp:nvSpPr>
        <dsp:cNvPr id="0" name=""/>
        <dsp:cNvSpPr/>
      </dsp:nvSpPr>
      <dsp:spPr>
        <a:xfrm rot="5400000">
          <a:off x="3402930" y="-2449160"/>
          <a:ext cx="2881686" cy="77839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0" kern="1200" dirty="0" smtClean="0">
              <a:solidFill>
                <a:schemeClr val="tx1"/>
              </a:solidFill>
              <a:latin typeface="+mn-lt"/>
            </a:rPr>
            <a:t>       </a:t>
          </a:r>
          <a:r>
            <a:rPr lang="ru-RU" sz="1200" b="0" kern="1200" dirty="0" smtClean="0">
              <a:solidFill>
                <a:schemeClr val="tx1"/>
              </a:solidFill>
              <a:latin typeface="+mn-lt"/>
            </a:rPr>
            <a:t>машинист лично должен сообщить об этом </a:t>
          </a:r>
          <a:r>
            <a:rPr lang="ru-RU" sz="1200" kern="1200" dirty="0" smtClean="0"/>
            <a:t>дежурному по железнодорожной станции или диспетчеру поездному;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     поезд разрешается возвращать с перегона обратно на железнодорожную станцию отправления только по распоряжению дежурного по этой железнодорожной станции;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     получив такое сообщение, диспетчер поездной закрывает перегон (соответствующий железнодорожный путь перегона) и устанавливает порядок возвращения поезда на железнодорожную станцию отправления;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     возвращение поезда с перегона должно производиться вспомогательным локомотивом;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     прием возвращаемых с перегона поездов на железнодорожную станцию производится по разрешающему показанию входного светофора или при запрещающем показании входного светофора в соответствии с Приложением №9 к Инструкции</a:t>
          </a:r>
          <a:endParaRPr lang="ru-RU" sz="12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5400000">
        <a:off x="3402930" y="-2449160"/>
        <a:ext cx="2881686" cy="77839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C65814-8740-4990-A95A-60A50B197036}">
      <dsp:nvSpPr>
        <dsp:cNvPr id="0" name=""/>
        <dsp:cNvSpPr/>
      </dsp:nvSpPr>
      <dsp:spPr>
        <a:xfrm>
          <a:off x="2787993" y="2336761"/>
          <a:ext cx="91440" cy="276274"/>
        </a:xfrm>
        <a:custGeom>
          <a:avLst/>
          <a:gdLst/>
          <a:ahLst/>
          <a:cxnLst/>
          <a:rect l="0" t="0" r="0" b="0"/>
          <a:pathLst>
            <a:path>
              <a:moveTo>
                <a:pt x="111861" y="0"/>
              </a:moveTo>
              <a:lnTo>
                <a:pt x="111861" y="195805"/>
              </a:lnTo>
              <a:lnTo>
                <a:pt x="45720" y="195805"/>
              </a:lnTo>
              <a:lnTo>
                <a:pt x="45720" y="2762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31F16-0819-4B0B-8DD8-F3BA4A36CACA}">
      <dsp:nvSpPr>
        <dsp:cNvPr id="0" name=""/>
        <dsp:cNvSpPr/>
      </dsp:nvSpPr>
      <dsp:spPr>
        <a:xfrm>
          <a:off x="1928029" y="1126224"/>
          <a:ext cx="971826" cy="3122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763"/>
              </a:lnTo>
              <a:lnTo>
                <a:pt x="971826" y="231763"/>
              </a:lnTo>
              <a:lnTo>
                <a:pt x="971826" y="3122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97F01-799C-46D1-B29E-A513C5741869}">
      <dsp:nvSpPr>
        <dsp:cNvPr id="0" name=""/>
        <dsp:cNvSpPr/>
      </dsp:nvSpPr>
      <dsp:spPr>
        <a:xfrm>
          <a:off x="819253" y="2204353"/>
          <a:ext cx="265798" cy="388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947"/>
              </a:lnTo>
              <a:lnTo>
                <a:pt x="265798" y="307947"/>
              </a:lnTo>
              <a:lnTo>
                <a:pt x="265798" y="3884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316ACD-F943-4835-BC90-BA5182F81FFF}">
      <dsp:nvSpPr>
        <dsp:cNvPr id="0" name=""/>
        <dsp:cNvSpPr/>
      </dsp:nvSpPr>
      <dsp:spPr>
        <a:xfrm>
          <a:off x="819253" y="1126224"/>
          <a:ext cx="1108776" cy="312232"/>
        </a:xfrm>
        <a:custGeom>
          <a:avLst/>
          <a:gdLst/>
          <a:ahLst/>
          <a:cxnLst/>
          <a:rect l="0" t="0" r="0" b="0"/>
          <a:pathLst>
            <a:path>
              <a:moveTo>
                <a:pt x="1108776" y="0"/>
              </a:moveTo>
              <a:lnTo>
                <a:pt x="1108776" y="231763"/>
              </a:lnTo>
              <a:lnTo>
                <a:pt x="0" y="231763"/>
              </a:lnTo>
              <a:lnTo>
                <a:pt x="0" y="3122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24F4E-EE1B-4D26-B789-ABA46E9B220F}">
      <dsp:nvSpPr>
        <dsp:cNvPr id="0" name=""/>
        <dsp:cNvSpPr/>
      </dsp:nvSpPr>
      <dsp:spPr>
        <a:xfrm>
          <a:off x="1493711" y="203739"/>
          <a:ext cx="868636" cy="922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5FE780-5325-4CF1-AC8F-AF89FA2B8F95}">
      <dsp:nvSpPr>
        <dsp:cNvPr id="0" name=""/>
        <dsp:cNvSpPr/>
      </dsp:nvSpPr>
      <dsp:spPr>
        <a:xfrm>
          <a:off x="1590226" y="295428"/>
          <a:ext cx="868636" cy="922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Оказание помощи на перегоне</a:t>
          </a:r>
          <a:endParaRPr lang="ru-RU" sz="800" b="1" kern="1200" dirty="0"/>
        </a:p>
      </dsp:txBody>
      <dsp:txXfrm>
        <a:off x="1590226" y="295428"/>
        <a:ext cx="868636" cy="922485"/>
      </dsp:txXfrm>
    </dsp:sp>
    <dsp:sp modelId="{8D2E32F7-F79F-4D89-8F05-E9D786228E99}">
      <dsp:nvSpPr>
        <dsp:cNvPr id="0" name=""/>
        <dsp:cNvSpPr/>
      </dsp:nvSpPr>
      <dsp:spPr>
        <a:xfrm>
          <a:off x="-96515" y="1438457"/>
          <a:ext cx="1831536" cy="765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F47CE-9676-48C7-B043-94AD8AF9D104}">
      <dsp:nvSpPr>
        <dsp:cNvPr id="0" name=""/>
        <dsp:cNvSpPr/>
      </dsp:nvSpPr>
      <dsp:spPr>
        <a:xfrm>
          <a:off x="0" y="1530146"/>
          <a:ext cx="1831536" cy="7658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одиночным локомотивом, следующим по перегону за остановившимся поездом, диспетчер поездной передает приказ следующего содержания:</a:t>
          </a:r>
          <a:endParaRPr lang="ru-RU" sz="800" kern="1200" dirty="0"/>
        </a:p>
      </dsp:txBody>
      <dsp:txXfrm>
        <a:off x="0" y="1530146"/>
        <a:ext cx="1831536" cy="765896"/>
      </dsp:txXfrm>
    </dsp:sp>
    <dsp:sp modelId="{5946AB77-54E9-45D7-B82D-069F0E7E6871}">
      <dsp:nvSpPr>
        <dsp:cNvPr id="0" name=""/>
        <dsp:cNvSpPr/>
      </dsp:nvSpPr>
      <dsp:spPr>
        <a:xfrm>
          <a:off x="331275" y="2592771"/>
          <a:ext cx="1507552" cy="823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82CBF-0299-47D1-9414-F56925C6DA9E}">
      <dsp:nvSpPr>
        <dsp:cNvPr id="0" name=""/>
        <dsp:cNvSpPr/>
      </dsp:nvSpPr>
      <dsp:spPr>
        <a:xfrm>
          <a:off x="427790" y="2684460"/>
          <a:ext cx="1507552" cy="8235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1" kern="1200" dirty="0" smtClean="0"/>
            <a:t>«Машинисту локомотива поезда № .... Окажите помощь остановившемуся впереди поезду № .... ДНЦ ...».</a:t>
          </a:r>
          <a:endParaRPr lang="ru-RU" sz="800" kern="1200" dirty="0"/>
        </a:p>
      </dsp:txBody>
      <dsp:txXfrm>
        <a:off x="427790" y="2684460"/>
        <a:ext cx="1507552" cy="823553"/>
      </dsp:txXfrm>
    </dsp:sp>
    <dsp:sp modelId="{629BA7E0-DF3F-4754-91CF-307A8E1C2F05}">
      <dsp:nvSpPr>
        <dsp:cNvPr id="0" name=""/>
        <dsp:cNvSpPr/>
      </dsp:nvSpPr>
      <dsp:spPr>
        <a:xfrm>
          <a:off x="2028066" y="1438457"/>
          <a:ext cx="1743578" cy="89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5BF38-52FC-4C88-8EEF-16F18198DCBE}">
      <dsp:nvSpPr>
        <dsp:cNvPr id="0" name=""/>
        <dsp:cNvSpPr/>
      </dsp:nvSpPr>
      <dsp:spPr>
        <a:xfrm>
          <a:off x="2124581" y="1530146"/>
          <a:ext cx="1743578" cy="8983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одиночным локомотивом, отцепляемым от состава сзади идущего грузового поезда, диспетчер поездной передает приказ следующего содержания</a:t>
          </a:r>
          <a:r>
            <a:rPr lang="ru-RU" sz="500" kern="1200" dirty="0" smtClean="0"/>
            <a:t>:</a:t>
          </a:r>
          <a:endParaRPr lang="ru-RU" sz="500" kern="1200" dirty="0"/>
        </a:p>
      </dsp:txBody>
      <dsp:txXfrm>
        <a:off x="2124581" y="1530146"/>
        <a:ext cx="1743578" cy="898304"/>
      </dsp:txXfrm>
    </dsp:sp>
    <dsp:sp modelId="{CB2883C3-23B1-400D-9777-6D20DD3F8C8E}">
      <dsp:nvSpPr>
        <dsp:cNvPr id="0" name=""/>
        <dsp:cNvSpPr/>
      </dsp:nvSpPr>
      <dsp:spPr>
        <a:xfrm>
          <a:off x="1984839" y="2613036"/>
          <a:ext cx="1697749" cy="7113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0E1E7B-C084-46C9-9C5B-2997BF58621C}">
      <dsp:nvSpPr>
        <dsp:cNvPr id="0" name=""/>
        <dsp:cNvSpPr/>
      </dsp:nvSpPr>
      <dsp:spPr>
        <a:xfrm>
          <a:off x="2081354" y="2704725"/>
          <a:ext cx="1697749" cy="7113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1" kern="1200" dirty="0" smtClean="0"/>
            <a:t>«Машинисту поезда № .... Закрепите состав поезда, отцепитесь от него и окажите помощь остановившемуся впереди поезду № .... ДНЦ ...».</a:t>
          </a:r>
          <a:endParaRPr lang="ru-RU" sz="800" kern="1200" dirty="0"/>
        </a:p>
      </dsp:txBody>
      <dsp:txXfrm>
        <a:off x="2081354" y="2704725"/>
        <a:ext cx="1697749" cy="7113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CDE235-0B0D-4729-9AFC-BF1E5BB18E84}">
      <dsp:nvSpPr>
        <dsp:cNvPr id="0" name=""/>
        <dsp:cNvSpPr/>
      </dsp:nvSpPr>
      <dsp:spPr>
        <a:xfrm rot="10800000">
          <a:off x="195549" y="970"/>
          <a:ext cx="4434323" cy="609862"/>
        </a:xfrm>
        <a:prstGeom prst="homePlate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35" tIns="30480" rIns="56896" bIns="30480" numCol="1" spcCol="1270" anchor="ctr" anchorCtr="0">
          <a:noAutofit/>
        </a:bodyPr>
        <a:lstStyle/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1" kern="1200" dirty="0" smtClean="0">
              <a:solidFill>
                <a:schemeClr val="tx1"/>
              </a:solidFill>
            </a:rPr>
            <a:t>Машинистам локомотивов, используемых для оказания помощи, после получения приказа диспетчера поездного разрешается проследовать на занятый блок-участок и продолжить движение со скоростью, обеспечивающей остановку у впереди стоящего поезда</a:t>
          </a:r>
          <a:r>
            <a:rPr lang="ru-RU" sz="700" i="1" kern="1200" dirty="0" smtClean="0">
              <a:solidFill>
                <a:schemeClr val="tx1"/>
              </a:solidFill>
            </a:rPr>
            <a:t>. </a:t>
          </a:r>
          <a:endParaRPr lang="ru-RU" sz="700" kern="1200" dirty="0">
            <a:solidFill>
              <a:schemeClr val="tx1"/>
            </a:solidFill>
          </a:endParaRPr>
        </a:p>
      </dsp:txBody>
      <dsp:txXfrm rot="10800000">
        <a:off x="195549" y="970"/>
        <a:ext cx="4434323" cy="609862"/>
      </dsp:txXfrm>
    </dsp:sp>
    <dsp:sp modelId="{80896B80-C311-40E3-8A33-54B3B86E788C}">
      <dsp:nvSpPr>
        <dsp:cNvPr id="0" name=""/>
        <dsp:cNvSpPr/>
      </dsp:nvSpPr>
      <dsp:spPr>
        <a:xfrm>
          <a:off x="354115" y="245356"/>
          <a:ext cx="119974" cy="11433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6FC232-4710-4E00-B757-E84176E06CAA}">
      <dsp:nvSpPr>
        <dsp:cNvPr id="0" name=""/>
        <dsp:cNvSpPr/>
      </dsp:nvSpPr>
      <dsp:spPr>
        <a:xfrm rot="10800000">
          <a:off x="181655" y="614801"/>
          <a:ext cx="4449982" cy="695417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35" tIns="30480" rIns="56896" bIns="30480" numCol="1" spcCol="1270" anchor="ctr" anchorCtr="0">
          <a:noAutofit/>
        </a:bodyPr>
        <a:lstStyle/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На расстоянии не менее 10 м от состава этого поезда, машинист должен остановиться, лично осмотреть автосцепку хвостового вагона, автосцепку локомотива закрепить в положении «на буфер» и только после этого подъехать к составу со скоростью подхода не боле 3 км/ч.</a:t>
          </a:r>
          <a:endParaRPr lang="ru-RU" sz="800" b="1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 rot="10800000">
        <a:off x="181655" y="614801"/>
        <a:ext cx="4449982" cy="695417"/>
      </dsp:txXfrm>
    </dsp:sp>
    <dsp:sp modelId="{12C3364E-7711-4D30-A8BA-F9134DF0DC92}">
      <dsp:nvSpPr>
        <dsp:cNvPr id="0" name=""/>
        <dsp:cNvSpPr/>
      </dsp:nvSpPr>
      <dsp:spPr>
        <a:xfrm>
          <a:off x="369319" y="879507"/>
          <a:ext cx="117628" cy="1377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7A85B-CA5F-4904-9599-051A1131DA79}">
      <dsp:nvSpPr>
        <dsp:cNvPr id="0" name=""/>
        <dsp:cNvSpPr/>
      </dsp:nvSpPr>
      <dsp:spPr>
        <a:xfrm rot="10800000">
          <a:off x="241549" y="1306388"/>
          <a:ext cx="4385387" cy="673707"/>
        </a:xfrm>
        <a:prstGeom prst="homePlat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35" tIns="30480" rIns="56896" bIns="30480" numCol="1" spcCol="1270" anchor="ctr" anchorCtr="0">
          <a:noAutofit/>
        </a:bodyPr>
        <a:lstStyle/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Толкание начинается по сигналу (указанию), подаваемому машинистом первого поезда, а в дальнейшем машинисты обоих локомотивов обязаны по установленным средствам технологической железнодорожной электросвязи поддерживать связь друг с другом и согласовывать свои действия. </a:t>
          </a:r>
          <a:endParaRPr lang="ru-RU" sz="800" b="1" kern="1200" dirty="0"/>
        </a:p>
      </dsp:txBody>
      <dsp:txXfrm rot="10800000">
        <a:off x="241549" y="1306388"/>
        <a:ext cx="4385387" cy="673707"/>
      </dsp:txXfrm>
    </dsp:sp>
    <dsp:sp modelId="{23D39484-2799-4719-BA04-307A11B56589}">
      <dsp:nvSpPr>
        <dsp:cNvPr id="0" name=""/>
        <dsp:cNvSpPr/>
      </dsp:nvSpPr>
      <dsp:spPr>
        <a:xfrm>
          <a:off x="431797" y="1580381"/>
          <a:ext cx="132165" cy="15402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A5B078-48F7-4023-9F96-5D9B9B055351}">
      <dsp:nvSpPr>
        <dsp:cNvPr id="0" name=""/>
        <dsp:cNvSpPr/>
      </dsp:nvSpPr>
      <dsp:spPr>
        <a:xfrm rot="10800000">
          <a:off x="162449" y="1964331"/>
          <a:ext cx="4471514" cy="855081"/>
        </a:xfrm>
        <a:prstGeom prst="homePlat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35" tIns="30480" rIns="56896" bIns="30480" numCol="1" spcCol="1270" anchor="ctr" anchorCtr="0">
          <a:noAutofit/>
        </a:bodyPr>
        <a:lstStyle/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Толкание начинается по сигналу (указанию), подаваемому машинистом первого поезда, а в дальнейшем машинисты обоих локомотивов обязаны по установленным средствам технологической железнодорожной электросвязи поддерживать связь друг с другом и согласовывать свои действия. </a:t>
          </a:r>
          <a:endParaRPr lang="ru-RU" sz="800" b="1" kern="1200" dirty="0"/>
        </a:p>
      </dsp:txBody>
      <dsp:txXfrm rot="10800000">
        <a:off x="162449" y="1964331"/>
        <a:ext cx="4471514" cy="855081"/>
      </dsp:txXfrm>
    </dsp:sp>
    <dsp:sp modelId="{B02AC3BC-C394-4EB9-AD12-297EC7C572D4}">
      <dsp:nvSpPr>
        <dsp:cNvPr id="0" name=""/>
        <dsp:cNvSpPr/>
      </dsp:nvSpPr>
      <dsp:spPr>
        <a:xfrm>
          <a:off x="417480" y="2346759"/>
          <a:ext cx="114023" cy="11815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04928-C549-430B-B85B-570799D9DDAA}">
      <dsp:nvSpPr>
        <dsp:cNvPr id="0" name=""/>
        <dsp:cNvSpPr/>
      </dsp:nvSpPr>
      <dsp:spPr>
        <a:xfrm rot="10800000">
          <a:off x="208385" y="2823104"/>
          <a:ext cx="4407817" cy="833641"/>
        </a:xfrm>
        <a:prstGeom prst="homePlat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35" tIns="30480" rIns="56896" bIns="30480" numCol="1" spcCol="1270" anchor="ctr" anchorCtr="0">
          <a:noAutofit/>
        </a:bodyPr>
        <a:lstStyle/>
        <a:p>
          <a:pPr marL="92075" lvl="0" indent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По завершении необходимости в оказании помощи второй локомотив по сигналу (указанию) с ведущего локомотива прекращает подталкивание</a:t>
          </a:r>
          <a:r>
            <a:rPr lang="ru-RU" sz="1200" kern="1200" dirty="0" smtClean="0"/>
            <a:t>.</a:t>
          </a:r>
          <a:endParaRPr lang="ru-RU" sz="1200" b="1" kern="1200" dirty="0"/>
        </a:p>
      </dsp:txBody>
      <dsp:txXfrm rot="10800000">
        <a:off x="208385" y="2823104"/>
        <a:ext cx="4407817" cy="833641"/>
      </dsp:txXfrm>
    </dsp:sp>
    <dsp:sp modelId="{73B2B6C2-FE20-425F-AFC1-2D8DC99437D7}">
      <dsp:nvSpPr>
        <dsp:cNvPr id="0" name=""/>
        <dsp:cNvSpPr/>
      </dsp:nvSpPr>
      <dsp:spPr>
        <a:xfrm>
          <a:off x="386539" y="3158068"/>
          <a:ext cx="118080" cy="12309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85" y="0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05533E1-A414-447B-BD42-847D2B29A0CA}" type="datetime1">
              <a:rPr lang="en-US"/>
              <a:pPr>
                <a:defRPr/>
              </a:pPr>
              <a:t>10/21/2022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0" y="9371285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85" y="9371285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01EB771-C960-4FBF-B5FA-71A815B5B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8262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85" y="0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247F02C-70C8-4F08-8F38-E8630D11D396}" type="datetime1">
              <a:rPr lang="en-US"/>
              <a:pPr>
                <a:defRPr/>
              </a:pPr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0648" tIns="45330" rIns="90648" bIns="4533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12"/>
            <a:ext cx="5388610" cy="4439841"/>
          </a:xfrm>
          <a:prstGeom prst="rect">
            <a:avLst/>
          </a:prstGeom>
        </p:spPr>
        <p:txBody>
          <a:bodyPr vert="horz" wrap="square" lIns="90648" tIns="45330" rIns="90648" bIns="4533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0" y="9371285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85" y="9371285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50649EB-0E0C-4052-885E-639FE0DD9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01450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E55EB4-962E-4645-AD19-819DD6B3D03A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3" descr="cover_illustration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>
            <a:off x="0" y="1"/>
            <a:ext cx="9144000" cy="3265885"/>
          </a:xfrm>
          <a:prstGeom prst="rect">
            <a:avLst/>
          </a:prstGeom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98888967"/>
              </p:ext>
            </p:extLst>
          </p:nvPr>
        </p:nvGraphicFramePr>
        <p:xfrm>
          <a:off x="0" y="0"/>
          <a:ext cx="161984" cy="121481"/>
        </p:xfrm>
        <a:graphic>
          <a:graphicData uri="http://schemas.openxmlformats.org/presentationml/2006/ole">
            <p:oleObj spid="_x0000_s78861" name="think-cell Slide" r:id="rId4" imgW="360" imgH="360" progId="">
              <p:embed/>
            </p:oleObj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262399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  <a:ea typeface="+mn-ea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6" y="381451"/>
            <a:ext cx="299440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  <a:ea typeface="+mn-ea"/>
              </a:rPr>
              <a:t>Last Modified 25.05.2015 9:51 Russia TZ 2 Standard Time</a:t>
            </a:r>
            <a:endParaRPr lang="ru-RU" sz="900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796" y="501717"/>
            <a:ext cx="273792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  <a:ea typeface="+mn-ea"/>
              </a:rPr>
              <a:t>Printed 22.05.2015 15:05 Russia TZ 2 Standard Time</a:t>
            </a:r>
            <a:endParaRPr lang="ru-RU" sz="900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9" name="McK Document type" hidden="1"/>
          <p:cNvSpPr txBox="1">
            <a:spLocks noChangeArrowheads="1"/>
          </p:cNvSpPr>
          <p:nvPr/>
        </p:nvSpPr>
        <p:spPr bwMode="auto">
          <a:xfrm>
            <a:off x="3626823" y="3804891"/>
            <a:ext cx="50360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  <a:ea typeface="+mn-ea"/>
              </a:rPr>
              <a:t>Тип документа</a:t>
            </a:r>
          </a:p>
        </p:txBody>
      </p:sp>
      <p:sp>
        <p:nvSpPr>
          <p:cNvPr id="10" name="McK Date" hidden="1"/>
          <p:cNvSpPr txBox="1">
            <a:spLocks noChangeArrowheads="1"/>
          </p:cNvSpPr>
          <p:nvPr/>
        </p:nvSpPr>
        <p:spPr bwMode="auto">
          <a:xfrm>
            <a:off x="3626823" y="4055445"/>
            <a:ext cx="50360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  <a:ea typeface="+mn-ea"/>
              </a:rPr>
              <a:t>Дата</a:t>
            </a:r>
          </a:p>
        </p:txBody>
      </p:sp>
      <p:sp>
        <p:nvSpPr>
          <p:cNvPr id="11" name="McK Disclaimer" hidden="1"/>
          <p:cNvSpPr>
            <a:spLocks noChangeArrowheads="1"/>
          </p:cNvSpPr>
          <p:nvPr/>
        </p:nvSpPr>
        <p:spPr bwMode="auto">
          <a:xfrm>
            <a:off x="2693797" y="4415830"/>
            <a:ext cx="5225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21202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sz="800" dirty="0">
                <a:solidFill>
                  <a:srgbClr val="000000"/>
                </a:solidFill>
                <a:latin typeface="Arial"/>
                <a:ea typeface="+mn-ea"/>
              </a:rPr>
              <a:t>КОНФИДЕНЦИАЛЬНАЯ ИНФОРМАЦИЯ, СОБСТВЕННОСТЬ McKINSEY &amp; COMPANY</a:t>
            </a:r>
          </a:p>
          <a:p>
            <a:pPr defTabSz="821202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sz="800" dirty="0">
                <a:solidFill>
                  <a:srgbClr val="000000"/>
                </a:solidFill>
                <a:latin typeface="Arial"/>
                <a:ea typeface="+mn-ea"/>
              </a:rPr>
              <a:t>Любое использование этого документа без специального разрешения McKinsey &amp; Company строго запрещено</a:t>
            </a:r>
          </a:p>
        </p:txBody>
      </p:sp>
      <p:sp>
        <p:nvSpPr>
          <p:cNvPr id="12" name="TitleBottomPlaceholder" hidden="1"/>
          <p:cNvSpPr>
            <a:spLocks noChangeArrowheads="1"/>
          </p:cNvSpPr>
          <p:nvPr/>
        </p:nvSpPr>
        <p:spPr bwMode="auto">
          <a:xfrm>
            <a:off x="0" y="1712880"/>
            <a:ext cx="2238620" cy="3431835"/>
          </a:xfrm>
          <a:prstGeom prst="rect">
            <a:avLst/>
          </a:prstGeom>
          <a:solidFill>
            <a:srgbClr val="006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3" name="TitleTopPlaceholder" hidden="1"/>
          <p:cNvSpPr>
            <a:spLocks noChangeArrowheads="1"/>
          </p:cNvSpPr>
          <p:nvPr/>
        </p:nvSpPr>
        <p:spPr bwMode="auto">
          <a:xfrm>
            <a:off x="0" y="1"/>
            <a:ext cx="2238620" cy="1712880"/>
          </a:xfrm>
          <a:prstGeom prst="rect">
            <a:avLst/>
          </a:prstGeom>
          <a:solidFill>
            <a:srgbClr val="91A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4" name="Rectangle 1189" hidden="1"/>
          <p:cNvSpPr>
            <a:spLocks noChangeArrowheads="1"/>
          </p:cNvSpPr>
          <p:nvPr/>
        </p:nvSpPr>
        <p:spPr bwMode="auto">
          <a:xfrm>
            <a:off x="1" y="1"/>
            <a:ext cx="9140760" cy="51435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0061" y="4930909"/>
            <a:ext cx="1670055" cy="14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4" descr="C:\Natarius\RZD 2012\Форма хоккеистов\вставка красный1.png"/>
          <p:cNvPicPr>
            <a:picLocks noChangeAspect="1" noChangeArrowheads="1"/>
          </p:cNvPicPr>
          <p:nvPr userDrawn="1"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2552097"/>
            <a:ext cx="9150766" cy="263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EF1D1-AEE1-4591-A432-0F9635C93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62808" indent="0" algn="ctr">
              <a:buNone/>
              <a:defRPr/>
            </a:lvl2pPr>
            <a:lvl3pPr marL="725616" indent="0" algn="ctr">
              <a:buNone/>
              <a:defRPr/>
            </a:lvl3pPr>
            <a:lvl4pPr marL="1088423" indent="0" algn="ctr">
              <a:buNone/>
              <a:defRPr/>
            </a:lvl4pPr>
            <a:lvl5pPr marL="1451231" indent="0" algn="ctr">
              <a:buNone/>
              <a:defRPr/>
            </a:lvl5pPr>
            <a:lvl6pPr marL="1814039" indent="0" algn="ctr">
              <a:buNone/>
              <a:defRPr/>
            </a:lvl6pPr>
            <a:lvl7pPr marL="2176847" indent="0" algn="ctr">
              <a:buNone/>
              <a:defRPr/>
            </a:lvl7pPr>
            <a:lvl8pPr marL="2539654" indent="0" algn="ctr">
              <a:buNone/>
              <a:defRPr/>
            </a:lvl8pPr>
            <a:lvl9pPr marL="290246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126"/>
            <a:ext cx="2133600" cy="358775"/>
          </a:xfrm>
          <a:prstGeom prst="rect">
            <a:avLst/>
          </a:prstGeom>
        </p:spPr>
        <p:txBody>
          <a:bodyPr lIns="72562" tIns="36281" rIns="72562" bIns="36281"/>
          <a:lstStyle>
            <a:lvl1pPr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 defTabSz="457167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/>
                </a:solidFill>
              </a:rPr>
              <a:t>| Тема презентации | </a:t>
            </a:r>
            <a:r>
              <a:rPr lang="en-US" smtClean="0">
                <a:solidFill>
                  <a:srgbClr val="000000"/>
                </a:solidFill>
              </a:rPr>
              <a:t>xx/xx/xx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8222B-D0CF-43A1-AE35-30A8BD6FF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E2CCB-2B7B-4992-A341-8D9EE904F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454B3-29B4-4107-B61C-54C30F8CE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26B0A-5358-439F-B1BA-CAC87681A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9EF71-120B-4BDF-A422-9466EC5260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FA21-078C-487E-B1CF-D995E43260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011B1-9FD6-42B0-9B00-A9D7E7B4C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9C7D7-2110-4A5C-B6CB-AA004F90C5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13745-6A83-43BA-9BC5-47FCB8980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е Городского Пейзажа графические заготовки Загрузить 305 …"/>
          <p:cNvPicPr/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p:blipFill>
        <p:spPr bwMode="auto">
          <a:xfrm rot="10800000">
            <a:off x="-1" y="593258"/>
            <a:ext cx="9130839" cy="42148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 userDrawn="1"/>
        </p:nvSpPr>
        <p:spPr>
          <a:xfrm>
            <a:off x="3176" y="596053"/>
            <a:ext cx="9140824" cy="4226560"/>
          </a:xfrm>
          <a:prstGeom prst="rect">
            <a:avLst/>
          </a:prstGeom>
          <a:solidFill>
            <a:schemeClr val="accent1">
              <a:alpha val="6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 Black" pitchFamily="34" charset="0"/>
              </a:rPr>
              <a:t>     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128545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76490-CE83-43FB-87E3-A478B98B3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96F7-C9BD-4A1F-BC98-1F419E350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407E0-C383-4A48-88C9-B18C1ED37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8B90E-DE02-4B03-BAE4-F7AF5864A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D76A9-F257-402C-9A00-DE55DA078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A9C75-EC8F-4E35-8C94-410CEFAB8A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6DB8C-3D1D-40DF-B828-BE2919DFB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7C8F-15F9-4607-B061-74A75E278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1341A-7452-4F2C-8EAB-4816C54994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2753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F377-ABF9-48B1-8D40-CC1A8646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E2D4EE4-E183-4060-8088-BF1B93A9D277}" type="slidenum">
              <a:rPr lang="en-US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srgbClr val="000000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srgbClr val="000000"/>
                </a:solidFill>
                <a:latin typeface="Arial"/>
                <a:ea typeface="+mn-ea"/>
              </a:rPr>
              <a:t>xx/xx/xx</a:t>
            </a:r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60405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2753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F377-ABF9-48B1-8D40-CC1A8646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2753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C6496-7666-43EB-BB13-39EA82A6D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09D454F-76BC-4D8A-8DFC-F7B62F826970}" type="slidenum">
              <a:rPr lang="en-US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prstClr val="black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prstClr val="black"/>
                </a:solidFill>
                <a:latin typeface="Arial"/>
                <a:ea typeface="+mn-ea"/>
              </a:rPr>
              <a:t>xx/xx/xx</a:t>
            </a:r>
            <a:endParaRPr lang="en-US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922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E2D4EE4-E183-4060-8088-BF1B93A9D277}" type="slidenum">
              <a:rPr lang="en-US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prstClr val="black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prstClr val="black"/>
                </a:solidFill>
                <a:latin typeface="Arial"/>
                <a:ea typeface="+mn-ea"/>
              </a:rPr>
              <a:t>xx/xx/xx</a:t>
            </a:r>
            <a:endParaRPr lang="en-US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76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000000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srgbClr val="000000"/>
                </a:solidFill>
                <a:latin typeface="Arial"/>
                <a:ea typeface="+mn-ea"/>
              </a:rPr>
              <a:t>xx/xx/xx</a:t>
            </a:r>
            <a:endParaRPr lang="ru-RU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5F68455-CD38-49BC-85E3-F95F1F1DB0B7}" type="slidenum">
              <a:rPr lang="ru-RU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32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4" y="1447801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CA954-9D63-4140-AE43-7A3623206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32C58-CDCF-43E5-8235-2584BDC72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3" tIns="45717" rIns="91433" bIns="45717" anchor="ctr"/>
          <a:lstStyle/>
          <a:p>
            <a:pPr algn="ctr" defTabSz="4571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57167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6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3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4774E-4CE4-410E-AE5B-740B9139CD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| Тема презентации | xx/xx/xx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93031719"/>
              </p:ext>
            </p:extLst>
          </p:nvPr>
        </p:nvGraphicFramePr>
        <p:xfrm>
          <a:off x="0" y="0"/>
          <a:ext cx="161984" cy="121481"/>
        </p:xfrm>
        <a:graphic>
          <a:graphicData uri="http://schemas.openxmlformats.org/presentationml/2006/ole">
            <p:oleObj spid="_x0000_s77837" name="think-cell Slide" r:id="rId9" imgW="360" imgH="360" progId="">
              <p:embed/>
            </p:oleObj>
          </a:graphicData>
        </a:graphic>
      </p:graphicFrame>
      <p:sp>
        <p:nvSpPr>
          <p:cNvPr id="22" name="Rectangle 1"/>
          <p:cNvSpPr>
            <a:spLocks/>
          </p:cNvSpPr>
          <p:nvPr/>
        </p:nvSpPr>
        <p:spPr bwMode="auto">
          <a:xfrm>
            <a:off x="0" y="0"/>
            <a:ext cx="9144000" cy="623198"/>
          </a:xfrm>
          <a:prstGeom prst="rect">
            <a:avLst/>
          </a:prstGeom>
          <a:solidFill>
            <a:srgbClr val="BFC5CE"/>
          </a:solidFill>
          <a:ln w="9525">
            <a:noFill/>
            <a:round/>
            <a:headEnd/>
            <a:tailEnd/>
          </a:ln>
        </p:spPr>
        <p:txBody>
          <a:bodyPr lIns="73715" tIns="73715" rIns="73715" bIns="73715" anchor="ctr">
            <a:noAutofit/>
          </a:bodyPr>
          <a:lstStyle/>
          <a:p>
            <a:pPr algn="ctr" defTabSz="596059" fontAlgn="auto" hangingPunct="0">
              <a:spcBef>
                <a:spcPts val="0"/>
              </a:spcBef>
              <a:spcAft>
                <a:spcPts val="0"/>
              </a:spcAft>
            </a:pPr>
            <a:endParaRPr lang="ru-RU" sz="3700" dirty="0">
              <a:solidFill>
                <a:srgbClr val="000000"/>
              </a:solidFill>
              <a:latin typeface="Helvetica Light" charset="0"/>
              <a:ea typeface="+mn-ea"/>
              <a:sym typeface="Helvetica Light" charset="0"/>
            </a:endParaRPr>
          </a:p>
        </p:txBody>
      </p:sp>
      <p:sp>
        <p:nvSpPr>
          <p:cNvPr id="23" name="SlideBottomBar"/>
          <p:cNvSpPr>
            <a:spLocks noChangeArrowheads="1"/>
          </p:cNvSpPr>
          <p:nvPr/>
        </p:nvSpPr>
        <p:spPr bwMode="auto">
          <a:xfrm>
            <a:off x="0" y="4821577"/>
            <a:ext cx="9144000" cy="3231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8465770" y="4892783"/>
            <a:ext cx="540172" cy="196799"/>
            <a:chOff x="0" y="0"/>
            <a:chExt cx="46" cy="21"/>
          </a:xfrm>
        </p:grpSpPr>
        <p:sp>
          <p:nvSpPr>
            <p:cNvPr id="25" name="AutoShape 15"/>
            <p:cNvSpPr>
              <a:spLocks/>
            </p:cNvSpPr>
            <p:nvPr/>
          </p:nvSpPr>
          <p:spPr bwMode="auto">
            <a:xfrm>
              <a:off x="28" y="0"/>
              <a:ext cx="18" cy="16"/>
            </a:xfrm>
            <a:custGeom>
              <a:avLst/>
              <a:gdLst>
                <a:gd name="T0" fmla="*/ 9 w 21600"/>
                <a:gd name="T1" fmla="*/ 8 h 21600"/>
                <a:gd name="T2" fmla="*/ 9 w 21600"/>
                <a:gd name="T3" fmla="*/ 8 h 21600"/>
                <a:gd name="T4" fmla="*/ 9 w 21600"/>
                <a:gd name="T5" fmla="*/ 8 h 21600"/>
                <a:gd name="T6" fmla="*/ 9 w 21600"/>
                <a:gd name="T7" fmla="*/ 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4319" y="2514"/>
                  </a:moveTo>
                  <a:lnTo>
                    <a:pt x="4319" y="3583"/>
                  </a:lnTo>
                  <a:lnTo>
                    <a:pt x="12526" y="3583"/>
                  </a:lnTo>
                  <a:lnTo>
                    <a:pt x="12996" y="3583"/>
                  </a:lnTo>
                  <a:lnTo>
                    <a:pt x="13502" y="3662"/>
                  </a:lnTo>
                  <a:lnTo>
                    <a:pt x="13773" y="3722"/>
                  </a:lnTo>
                  <a:lnTo>
                    <a:pt x="14008" y="3840"/>
                  </a:lnTo>
                  <a:lnTo>
                    <a:pt x="14261" y="3999"/>
                  </a:lnTo>
                  <a:lnTo>
                    <a:pt x="14478" y="4197"/>
                  </a:lnTo>
                  <a:lnTo>
                    <a:pt x="14622" y="4434"/>
                  </a:lnTo>
                  <a:lnTo>
                    <a:pt x="14767" y="4672"/>
                  </a:lnTo>
                  <a:lnTo>
                    <a:pt x="14875" y="4969"/>
                  </a:lnTo>
                  <a:lnTo>
                    <a:pt x="14948" y="5226"/>
                  </a:lnTo>
                  <a:lnTo>
                    <a:pt x="15002" y="5800"/>
                  </a:lnTo>
                  <a:lnTo>
                    <a:pt x="15002" y="6295"/>
                  </a:lnTo>
                  <a:lnTo>
                    <a:pt x="15002" y="15304"/>
                  </a:lnTo>
                  <a:lnTo>
                    <a:pt x="15002" y="15799"/>
                  </a:lnTo>
                  <a:lnTo>
                    <a:pt x="14948" y="16333"/>
                  </a:lnTo>
                  <a:lnTo>
                    <a:pt x="14875" y="16630"/>
                  </a:lnTo>
                  <a:lnTo>
                    <a:pt x="14767" y="16887"/>
                  </a:lnTo>
                  <a:lnTo>
                    <a:pt x="14622" y="17165"/>
                  </a:lnTo>
                  <a:lnTo>
                    <a:pt x="14478" y="17382"/>
                  </a:lnTo>
                  <a:lnTo>
                    <a:pt x="14261" y="17600"/>
                  </a:lnTo>
                  <a:lnTo>
                    <a:pt x="14008" y="17739"/>
                  </a:lnTo>
                  <a:lnTo>
                    <a:pt x="13773" y="17858"/>
                  </a:lnTo>
                  <a:lnTo>
                    <a:pt x="13502" y="17917"/>
                  </a:lnTo>
                  <a:lnTo>
                    <a:pt x="12996" y="17976"/>
                  </a:lnTo>
                  <a:lnTo>
                    <a:pt x="12526" y="18016"/>
                  </a:lnTo>
                  <a:lnTo>
                    <a:pt x="8585" y="18016"/>
                  </a:lnTo>
                  <a:lnTo>
                    <a:pt x="8314" y="17976"/>
                  </a:lnTo>
                  <a:lnTo>
                    <a:pt x="8007" y="17976"/>
                  </a:lnTo>
                  <a:lnTo>
                    <a:pt x="7736" y="17957"/>
                  </a:lnTo>
                  <a:lnTo>
                    <a:pt x="7465" y="17897"/>
                  </a:lnTo>
                  <a:lnTo>
                    <a:pt x="7230" y="17798"/>
                  </a:lnTo>
                  <a:lnTo>
                    <a:pt x="6995" y="17660"/>
                  </a:lnTo>
                  <a:lnTo>
                    <a:pt x="6886" y="17541"/>
                  </a:lnTo>
                  <a:lnTo>
                    <a:pt x="6796" y="17442"/>
                  </a:lnTo>
                  <a:lnTo>
                    <a:pt x="6724" y="17303"/>
                  </a:lnTo>
                  <a:lnTo>
                    <a:pt x="6633" y="17165"/>
                  </a:lnTo>
                  <a:lnTo>
                    <a:pt x="6579" y="17006"/>
                  </a:lnTo>
                  <a:lnTo>
                    <a:pt x="6561" y="16868"/>
                  </a:lnTo>
                  <a:lnTo>
                    <a:pt x="6525" y="16709"/>
                  </a:lnTo>
                  <a:lnTo>
                    <a:pt x="6525" y="16571"/>
                  </a:lnTo>
                  <a:lnTo>
                    <a:pt x="6561" y="16274"/>
                  </a:lnTo>
                  <a:lnTo>
                    <a:pt x="6633" y="16016"/>
                  </a:lnTo>
                  <a:lnTo>
                    <a:pt x="6742" y="15739"/>
                  </a:lnTo>
                  <a:lnTo>
                    <a:pt x="6886" y="15482"/>
                  </a:lnTo>
                  <a:lnTo>
                    <a:pt x="7049" y="15205"/>
                  </a:lnTo>
                  <a:lnTo>
                    <a:pt x="7212" y="15007"/>
                  </a:lnTo>
                  <a:lnTo>
                    <a:pt x="12526" y="7206"/>
                  </a:lnTo>
                  <a:lnTo>
                    <a:pt x="4319" y="7206"/>
                  </a:lnTo>
                  <a:lnTo>
                    <a:pt x="1012" y="11997"/>
                  </a:lnTo>
                  <a:lnTo>
                    <a:pt x="632" y="12591"/>
                  </a:lnTo>
                  <a:lnTo>
                    <a:pt x="289" y="13146"/>
                  </a:lnTo>
                  <a:lnTo>
                    <a:pt x="180" y="13443"/>
                  </a:lnTo>
                  <a:lnTo>
                    <a:pt x="72" y="13740"/>
                  </a:lnTo>
                  <a:lnTo>
                    <a:pt x="18" y="14056"/>
                  </a:lnTo>
                  <a:lnTo>
                    <a:pt x="0" y="14393"/>
                  </a:lnTo>
                  <a:lnTo>
                    <a:pt x="18" y="14710"/>
                  </a:lnTo>
                  <a:lnTo>
                    <a:pt x="72" y="15026"/>
                  </a:lnTo>
                  <a:lnTo>
                    <a:pt x="162" y="15323"/>
                  </a:lnTo>
                  <a:lnTo>
                    <a:pt x="289" y="15620"/>
                  </a:lnTo>
                  <a:lnTo>
                    <a:pt x="614" y="16175"/>
                  </a:lnTo>
                  <a:lnTo>
                    <a:pt x="1012" y="16808"/>
                  </a:lnTo>
                  <a:lnTo>
                    <a:pt x="1843" y="18016"/>
                  </a:lnTo>
                  <a:lnTo>
                    <a:pt x="2476" y="18887"/>
                  </a:lnTo>
                  <a:lnTo>
                    <a:pt x="3108" y="19719"/>
                  </a:lnTo>
                  <a:lnTo>
                    <a:pt x="3470" y="20095"/>
                  </a:lnTo>
                  <a:lnTo>
                    <a:pt x="3813" y="20451"/>
                  </a:lnTo>
                  <a:lnTo>
                    <a:pt x="4193" y="20748"/>
                  </a:lnTo>
                  <a:lnTo>
                    <a:pt x="4591" y="21006"/>
                  </a:lnTo>
                  <a:lnTo>
                    <a:pt x="5006" y="21184"/>
                  </a:lnTo>
                  <a:lnTo>
                    <a:pt x="5458" y="21342"/>
                  </a:lnTo>
                  <a:lnTo>
                    <a:pt x="5910" y="21461"/>
                  </a:lnTo>
                  <a:lnTo>
                    <a:pt x="6416" y="21520"/>
                  </a:lnTo>
                  <a:lnTo>
                    <a:pt x="6958" y="21580"/>
                  </a:lnTo>
                  <a:lnTo>
                    <a:pt x="7519" y="21600"/>
                  </a:lnTo>
                  <a:lnTo>
                    <a:pt x="8115" y="21600"/>
                  </a:lnTo>
                  <a:lnTo>
                    <a:pt x="8766" y="21600"/>
                  </a:lnTo>
                  <a:lnTo>
                    <a:pt x="12345" y="21600"/>
                  </a:lnTo>
                  <a:lnTo>
                    <a:pt x="13158" y="21600"/>
                  </a:lnTo>
                  <a:lnTo>
                    <a:pt x="14044" y="21580"/>
                  </a:lnTo>
                  <a:lnTo>
                    <a:pt x="14496" y="21540"/>
                  </a:lnTo>
                  <a:lnTo>
                    <a:pt x="14984" y="21481"/>
                  </a:lnTo>
                  <a:lnTo>
                    <a:pt x="15472" y="21402"/>
                  </a:lnTo>
                  <a:lnTo>
                    <a:pt x="15942" y="21303"/>
                  </a:lnTo>
                  <a:lnTo>
                    <a:pt x="16412" y="21184"/>
                  </a:lnTo>
                  <a:lnTo>
                    <a:pt x="16900" y="21045"/>
                  </a:lnTo>
                  <a:lnTo>
                    <a:pt x="17370" y="20867"/>
                  </a:lnTo>
                  <a:lnTo>
                    <a:pt x="17840" y="20649"/>
                  </a:lnTo>
                  <a:lnTo>
                    <a:pt x="18292" y="20392"/>
                  </a:lnTo>
                  <a:lnTo>
                    <a:pt x="18726" y="20095"/>
                  </a:lnTo>
                  <a:lnTo>
                    <a:pt x="19159" y="19738"/>
                  </a:lnTo>
                  <a:lnTo>
                    <a:pt x="19521" y="19342"/>
                  </a:lnTo>
                  <a:lnTo>
                    <a:pt x="19900" y="18927"/>
                  </a:lnTo>
                  <a:lnTo>
                    <a:pt x="20226" y="18452"/>
                  </a:lnTo>
                  <a:lnTo>
                    <a:pt x="20497" y="17976"/>
                  </a:lnTo>
                  <a:lnTo>
                    <a:pt x="20732" y="17501"/>
                  </a:lnTo>
                  <a:lnTo>
                    <a:pt x="20931" y="17046"/>
                  </a:lnTo>
                  <a:lnTo>
                    <a:pt x="21093" y="16531"/>
                  </a:lnTo>
                  <a:lnTo>
                    <a:pt x="21220" y="16056"/>
                  </a:lnTo>
                  <a:lnTo>
                    <a:pt x="21328" y="15561"/>
                  </a:lnTo>
                  <a:lnTo>
                    <a:pt x="21419" y="15125"/>
                  </a:lnTo>
                  <a:lnTo>
                    <a:pt x="21491" y="14650"/>
                  </a:lnTo>
                  <a:lnTo>
                    <a:pt x="21527" y="14235"/>
                  </a:lnTo>
                  <a:lnTo>
                    <a:pt x="21581" y="13819"/>
                  </a:lnTo>
                  <a:lnTo>
                    <a:pt x="21600" y="13126"/>
                  </a:lnTo>
                  <a:lnTo>
                    <a:pt x="21600" y="12591"/>
                  </a:lnTo>
                  <a:lnTo>
                    <a:pt x="21600" y="9008"/>
                  </a:lnTo>
                  <a:lnTo>
                    <a:pt x="21600" y="8434"/>
                  </a:lnTo>
                  <a:lnTo>
                    <a:pt x="21581" y="7741"/>
                  </a:lnTo>
                  <a:lnTo>
                    <a:pt x="21527" y="7345"/>
                  </a:lnTo>
                  <a:lnTo>
                    <a:pt x="21491" y="6909"/>
                  </a:lnTo>
                  <a:lnTo>
                    <a:pt x="21419" y="6474"/>
                  </a:lnTo>
                  <a:lnTo>
                    <a:pt x="21328" y="5998"/>
                  </a:lnTo>
                  <a:lnTo>
                    <a:pt x="21220" y="5523"/>
                  </a:lnTo>
                  <a:lnTo>
                    <a:pt x="21093" y="5048"/>
                  </a:lnTo>
                  <a:lnTo>
                    <a:pt x="20931" y="4553"/>
                  </a:lnTo>
                  <a:lnTo>
                    <a:pt x="20732" y="4078"/>
                  </a:lnTo>
                  <a:lnTo>
                    <a:pt x="20497" y="3583"/>
                  </a:lnTo>
                  <a:lnTo>
                    <a:pt x="20226" y="3108"/>
                  </a:lnTo>
                  <a:lnTo>
                    <a:pt x="19900" y="2672"/>
                  </a:lnTo>
                  <a:lnTo>
                    <a:pt x="19521" y="2237"/>
                  </a:lnTo>
                  <a:lnTo>
                    <a:pt x="19159" y="1841"/>
                  </a:lnTo>
                  <a:lnTo>
                    <a:pt x="18726" y="1484"/>
                  </a:lnTo>
                  <a:lnTo>
                    <a:pt x="18292" y="1207"/>
                  </a:lnTo>
                  <a:lnTo>
                    <a:pt x="17840" y="930"/>
                  </a:lnTo>
                  <a:lnTo>
                    <a:pt x="17370" y="732"/>
                  </a:lnTo>
                  <a:lnTo>
                    <a:pt x="16900" y="514"/>
                  </a:lnTo>
                  <a:lnTo>
                    <a:pt x="16412" y="376"/>
                  </a:lnTo>
                  <a:lnTo>
                    <a:pt x="15942" y="257"/>
                  </a:lnTo>
                  <a:lnTo>
                    <a:pt x="15472" y="158"/>
                  </a:lnTo>
                  <a:lnTo>
                    <a:pt x="14984" y="98"/>
                  </a:lnTo>
                  <a:lnTo>
                    <a:pt x="14496" y="59"/>
                  </a:lnTo>
                  <a:lnTo>
                    <a:pt x="14044" y="19"/>
                  </a:lnTo>
                  <a:lnTo>
                    <a:pt x="13158" y="0"/>
                  </a:lnTo>
                  <a:lnTo>
                    <a:pt x="12345" y="0"/>
                  </a:lnTo>
                  <a:lnTo>
                    <a:pt x="6633" y="0"/>
                  </a:lnTo>
                  <a:lnTo>
                    <a:pt x="6217" y="0"/>
                  </a:lnTo>
                  <a:lnTo>
                    <a:pt x="5747" y="59"/>
                  </a:lnTo>
                  <a:lnTo>
                    <a:pt x="5512" y="138"/>
                  </a:lnTo>
                  <a:lnTo>
                    <a:pt x="5296" y="217"/>
                  </a:lnTo>
                  <a:lnTo>
                    <a:pt x="5079" y="376"/>
                  </a:lnTo>
                  <a:lnTo>
                    <a:pt x="4862" y="574"/>
                  </a:lnTo>
                  <a:lnTo>
                    <a:pt x="4681" y="811"/>
                  </a:lnTo>
                  <a:lnTo>
                    <a:pt x="4536" y="1049"/>
                  </a:lnTo>
                  <a:lnTo>
                    <a:pt x="4428" y="1306"/>
                  </a:lnTo>
                  <a:lnTo>
                    <a:pt x="4374" y="1544"/>
                  </a:lnTo>
                  <a:lnTo>
                    <a:pt x="4319" y="2059"/>
                  </a:lnTo>
                  <a:lnTo>
                    <a:pt x="4319" y="2514"/>
                  </a:lnTo>
                  <a:close/>
                </a:path>
              </a:pathLst>
            </a:custGeom>
            <a:solidFill>
              <a:srgbClr val="E21A1A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lIns="72248" tIns="72248" rIns="72248" bIns="72248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6" name="AutoShape 16"/>
            <p:cNvSpPr>
              <a:spLocks/>
            </p:cNvSpPr>
            <p:nvPr/>
          </p:nvSpPr>
          <p:spPr bwMode="auto">
            <a:xfrm>
              <a:off x="17" y="5"/>
              <a:ext cx="14" cy="11"/>
            </a:xfrm>
            <a:custGeom>
              <a:avLst/>
              <a:gdLst>
                <a:gd name="T0" fmla="*/ 7 w 21600"/>
                <a:gd name="T1" fmla="*/ 6 h 21600"/>
                <a:gd name="T2" fmla="*/ 7 w 21600"/>
                <a:gd name="T3" fmla="*/ 6 h 21600"/>
                <a:gd name="T4" fmla="*/ 7 w 21600"/>
                <a:gd name="T5" fmla="*/ 6 h 21600"/>
                <a:gd name="T6" fmla="*/ 7 w 21600"/>
                <a:gd name="T7" fmla="*/ 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1770" y="0"/>
                  </a:moveTo>
                  <a:lnTo>
                    <a:pt x="21600" y="0"/>
                  </a:lnTo>
                  <a:lnTo>
                    <a:pt x="9829" y="21600"/>
                  </a:lnTo>
                  <a:lnTo>
                    <a:pt x="0" y="21600"/>
                  </a:lnTo>
                  <a:lnTo>
                    <a:pt x="11770" y="0"/>
                  </a:lnTo>
                  <a:close/>
                </a:path>
              </a:pathLst>
            </a:custGeom>
            <a:solidFill>
              <a:srgbClr val="E21A1A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lIns="72248" tIns="72248" rIns="72248" bIns="72248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7" name="AutoShape 17"/>
            <p:cNvSpPr>
              <a:spLocks/>
            </p:cNvSpPr>
            <p:nvPr/>
          </p:nvSpPr>
          <p:spPr bwMode="auto">
            <a:xfrm>
              <a:off x="0" y="5"/>
              <a:ext cx="20" cy="16"/>
            </a:xfrm>
            <a:custGeom>
              <a:avLst/>
              <a:gdLst>
                <a:gd name="T0" fmla="*/ 10 w 21600"/>
                <a:gd name="T1" fmla="*/ 8 h 21600"/>
                <a:gd name="T2" fmla="*/ 10 w 21600"/>
                <a:gd name="T3" fmla="*/ 8 h 21600"/>
                <a:gd name="T4" fmla="*/ 10 w 21600"/>
                <a:gd name="T5" fmla="*/ 8 h 21600"/>
                <a:gd name="T6" fmla="*/ 10 w 21600"/>
                <a:gd name="T7" fmla="*/ 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2534"/>
                  </a:moveTo>
                  <a:lnTo>
                    <a:pt x="0" y="2059"/>
                  </a:lnTo>
                  <a:lnTo>
                    <a:pt x="47" y="1564"/>
                  </a:lnTo>
                  <a:lnTo>
                    <a:pt x="109" y="1286"/>
                  </a:lnTo>
                  <a:lnTo>
                    <a:pt x="188" y="1049"/>
                  </a:lnTo>
                  <a:lnTo>
                    <a:pt x="298" y="831"/>
                  </a:lnTo>
                  <a:lnTo>
                    <a:pt x="470" y="593"/>
                  </a:lnTo>
                  <a:lnTo>
                    <a:pt x="658" y="376"/>
                  </a:lnTo>
                  <a:lnTo>
                    <a:pt x="831" y="237"/>
                  </a:lnTo>
                  <a:lnTo>
                    <a:pt x="1050" y="118"/>
                  </a:lnTo>
                  <a:lnTo>
                    <a:pt x="1239" y="59"/>
                  </a:lnTo>
                  <a:lnTo>
                    <a:pt x="1631" y="0"/>
                  </a:lnTo>
                  <a:lnTo>
                    <a:pt x="2007" y="0"/>
                  </a:lnTo>
                  <a:lnTo>
                    <a:pt x="13992" y="0"/>
                  </a:lnTo>
                  <a:lnTo>
                    <a:pt x="14541" y="0"/>
                  </a:lnTo>
                  <a:lnTo>
                    <a:pt x="15058" y="0"/>
                  </a:lnTo>
                  <a:lnTo>
                    <a:pt x="15545" y="19"/>
                  </a:lnTo>
                  <a:lnTo>
                    <a:pt x="16015" y="59"/>
                  </a:lnTo>
                  <a:lnTo>
                    <a:pt x="16439" y="118"/>
                  </a:lnTo>
                  <a:lnTo>
                    <a:pt x="16862" y="237"/>
                  </a:lnTo>
                  <a:lnTo>
                    <a:pt x="17239" y="376"/>
                  </a:lnTo>
                  <a:lnTo>
                    <a:pt x="17600" y="593"/>
                  </a:lnTo>
                  <a:lnTo>
                    <a:pt x="17960" y="831"/>
                  </a:lnTo>
                  <a:lnTo>
                    <a:pt x="18290" y="1148"/>
                  </a:lnTo>
                  <a:lnTo>
                    <a:pt x="18588" y="1465"/>
                  </a:lnTo>
                  <a:lnTo>
                    <a:pt x="18886" y="1861"/>
                  </a:lnTo>
                  <a:lnTo>
                    <a:pt x="19450" y="2712"/>
                  </a:lnTo>
                  <a:lnTo>
                    <a:pt x="19984" y="3583"/>
                  </a:lnTo>
                  <a:lnTo>
                    <a:pt x="20705" y="4791"/>
                  </a:lnTo>
                  <a:lnTo>
                    <a:pt x="21066" y="5385"/>
                  </a:lnTo>
                  <a:lnTo>
                    <a:pt x="21349" y="5979"/>
                  </a:lnTo>
                  <a:lnTo>
                    <a:pt x="21443" y="6276"/>
                  </a:lnTo>
                  <a:lnTo>
                    <a:pt x="21521" y="6553"/>
                  </a:lnTo>
                  <a:lnTo>
                    <a:pt x="21568" y="6850"/>
                  </a:lnTo>
                  <a:lnTo>
                    <a:pt x="21600" y="7186"/>
                  </a:lnTo>
                  <a:lnTo>
                    <a:pt x="21568" y="7503"/>
                  </a:lnTo>
                  <a:lnTo>
                    <a:pt x="21521" y="7820"/>
                  </a:lnTo>
                  <a:lnTo>
                    <a:pt x="21443" y="8117"/>
                  </a:lnTo>
                  <a:lnTo>
                    <a:pt x="21317" y="8414"/>
                  </a:lnTo>
                  <a:lnTo>
                    <a:pt x="21035" y="9008"/>
                  </a:lnTo>
                  <a:lnTo>
                    <a:pt x="20705" y="9602"/>
                  </a:lnTo>
                  <a:lnTo>
                    <a:pt x="17835" y="14393"/>
                  </a:lnTo>
                  <a:lnTo>
                    <a:pt x="10698" y="14393"/>
                  </a:lnTo>
                  <a:lnTo>
                    <a:pt x="15341" y="6592"/>
                  </a:lnTo>
                  <a:lnTo>
                    <a:pt x="15482" y="6355"/>
                  </a:lnTo>
                  <a:lnTo>
                    <a:pt x="15623" y="6117"/>
                  </a:lnTo>
                  <a:lnTo>
                    <a:pt x="15733" y="5860"/>
                  </a:lnTo>
                  <a:lnTo>
                    <a:pt x="15827" y="5583"/>
                  </a:lnTo>
                  <a:lnTo>
                    <a:pt x="15905" y="5305"/>
                  </a:lnTo>
                  <a:lnTo>
                    <a:pt x="15921" y="5008"/>
                  </a:lnTo>
                  <a:lnTo>
                    <a:pt x="15921" y="4850"/>
                  </a:lnTo>
                  <a:lnTo>
                    <a:pt x="15905" y="4712"/>
                  </a:lnTo>
                  <a:lnTo>
                    <a:pt x="15874" y="4553"/>
                  </a:lnTo>
                  <a:lnTo>
                    <a:pt x="15827" y="4415"/>
                  </a:lnTo>
                  <a:lnTo>
                    <a:pt x="15764" y="4276"/>
                  </a:lnTo>
                  <a:lnTo>
                    <a:pt x="15686" y="4157"/>
                  </a:lnTo>
                  <a:lnTo>
                    <a:pt x="15592" y="4038"/>
                  </a:lnTo>
                  <a:lnTo>
                    <a:pt x="15529" y="3939"/>
                  </a:lnTo>
                  <a:lnTo>
                    <a:pt x="15309" y="3801"/>
                  </a:lnTo>
                  <a:lnTo>
                    <a:pt x="15105" y="3682"/>
                  </a:lnTo>
                  <a:lnTo>
                    <a:pt x="14870" y="3623"/>
                  </a:lnTo>
                  <a:lnTo>
                    <a:pt x="14619" y="3583"/>
                  </a:lnTo>
                  <a:lnTo>
                    <a:pt x="14384" y="3583"/>
                  </a:lnTo>
                  <a:lnTo>
                    <a:pt x="14149" y="3583"/>
                  </a:lnTo>
                  <a:lnTo>
                    <a:pt x="8564" y="3583"/>
                  </a:lnTo>
                  <a:lnTo>
                    <a:pt x="8564" y="21600"/>
                  </a:lnTo>
                  <a:lnTo>
                    <a:pt x="2839" y="21600"/>
                  </a:lnTo>
                  <a:lnTo>
                    <a:pt x="2839" y="3583"/>
                  </a:lnTo>
                  <a:lnTo>
                    <a:pt x="0" y="3583"/>
                  </a:lnTo>
                  <a:lnTo>
                    <a:pt x="0" y="2534"/>
                  </a:lnTo>
                  <a:close/>
                </a:path>
              </a:pathLst>
            </a:custGeom>
            <a:solidFill>
              <a:srgbClr val="E21A1A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lIns="72248" tIns="72248" rIns="72248" bIns="72248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246609" y="27941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70850" y="1474168"/>
            <a:ext cx="2003754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  <a:ea typeface="+mn-ea"/>
              </a:rPr>
              <a:t>Last Modified 25.05.2015 9:51 Russia TZ 2 Standard Time</a:t>
            </a:r>
            <a:endParaRPr lang="ru-RU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6613" y="3137653"/>
            <a:ext cx="183223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  <a:ea typeface="+mn-ea"/>
              </a:rPr>
              <a:t>Printed 22.05.2015 15:05 Russia TZ 2 Standard Time</a:t>
            </a:r>
            <a:endParaRPr lang="ru-RU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89" y="176038"/>
            <a:ext cx="8794113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8" y="20652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rgbClr val="808080"/>
                </a:solidFill>
                <a:latin typeface="Arial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9" y="642139"/>
            <a:ext cx="879411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  <a:ea typeface="+mn-ea"/>
              </a:rPr>
              <a:t>Unit of measure</a:t>
            </a:r>
          </a:p>
        </p:txBody>
      </p:sp>
      <p:grpSp>
        <p:nvGrpSpPr>
          <p:cNvPr id="4" name="McK Slide Elements" hidden="1"/>
          <p:cNvGrpSpPr>
            <a:grpSpLocks/>
          </p:cNvGrpSpPr>
          <p:nvPr/>
        </p:nvGrpSpPr>
        <p:grpSpPr bwMode="auto">
          <a:xfrm>
            <a:off x="121489" y="4652716"/>
            <a:ext cx="8722840" cy="426398"/>
            <a:chOff x="75" y="3830"/>
            <a:chExt cx="5385" cy="35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0"/>
              <a:ext cx="5385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1 Сноска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auto">
                <a:spcBef>
                  <a:spcPts val="0"/>
                </a:spcBef>
                <a:spcAft>
                  <a:spcPts val="0"/>
                </a:spcAft>
                <a:tabLst>
                  <a:tab pos="625214" algn="l"/>
                </a:tabLst>
              </a:pPr>
              <a:r>
                <a:rPr lang="ru-RU" sz="1000" dirty="0">
                  <a:solidFill>
                    <a:srgbClr val="000000"/>
                  </a:solidFill>
                  <a:latin typeface="Arial"/>
                  <a:ea typeface="+mn-ea"/>
                </a:rPr>
                <a:t>ИСТОЧНИК: источник</a:t>
              </a:r>
            </a:p>
          </p:txBody>
        </p:sp>
      </p:grpSp>
      <p:grpSp>
        <p:nvGrpSpPr>
          <p:cNvPr id="5" name="ACET" hidden="1"/>
          <p:cNvGrpSpPr>
            <a:grpSpLocks/>
          </p:cNvGrpSpPr>
          <p:nvPr/>
        </p:nvGrpSpPr>
        <p:grpSpPr bwMode="auto">
          <a:xfrm>
            <a:off x="1482155" y="862514"/>
            <a:ext cx="4352512" cy="572175"/>
            <a:chOff x="915" y="710"/>
            <a:chExt cx="2687" cy="471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 rot="16200000" flipH="1">
              <a:off x="2258" y="-162"/>
              <a:ext cx="1" cy="268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47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b="1" dirty="0">
                  <a:solidFill>
                    <a:srgbClr val="000000"/>
                  </a:solidFill>
                  <a:latin typeface="Arial"/>
                  <a:ea typeface="+mn-ea"/>
                </a:rPr>
                <a:t>Title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dirty="0">
                  <a:solidFill>
                    <a:srgbClr val="808080"/>
                  </a:solidFill>
                  <a:latin typeface="Arial"/>
                  <a:ea typeface="+mn-ea"/>
                </a:rPr>
                <a:t>Unit of measure</a:t>
              </a:r>
            </a:p>
          </p:txBody>
        </p:sp>
      </p:grpSp>
      <p:sp>
        <p:nvSpPr>
          <p:cNvPr id="21" name="Slide Number Placeholder 4"/>
          <p:cNvSpPr txBox="1">
            <a:spLocks noGrp="1"/>
          </p:cNvSpPr>
          <p:nvPr/>
        </p:nvSpPr>
        <p:spPr bwMode="auto">
          <a:xfrm>
            <a:off x="142844" y="4820281"/>
            <a:ext cx="349250" cy="32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94465FF9-623C-4A65-8EAA-9ACEBF5DE920}" type="slidenum">
              <a:rPr lang="en-US" sz="1000">
                <a:solidFill>
                  <a:srgbClr val="000000"/>
                </a:solidFill>
                <a:latin typeface="Verdana" pitchFamily="34" charset="0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-374650" y="-13098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-374650" y="261937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-374650" y="810815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3" name="Rectangle 18"/>
          <p:cNvSpPr>
            <a:spLocks noChangeArrowheads="1"/>
          </p:cNvSpPr>
          <p:nvPr/>
        </p:nvSpPr>
        <p:spPr bwMode="auto">
          <a:xfrm>
            <a:off x="-374650" y="1360884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-374650" y="1635918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-374650" y="1909762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>
            <a:off x="-373857" y="2206240"/>
            <a:ext cx="366712" cy="275035"/>
          </a:xfrm>
          <a:prstGeom prst="rect">
            <a:avLst/>
          </a:prstGeom>
          <a:solidFill>
            <a:srgbClr val="225D9E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-376174" y="3296847"/>
            <a:ext cx="366712" cy="275035"/>
          </a:xfrm>
          <a:prstGeom prst="rect">
            <a:avLst/>
          </a:prstGeom>
          <a:solidFill>
            <a:srgbClr val="394A58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" name="Rectangle 20"/>
          <p:cNvSpPr>
            <a:spLocks noChangeArrowheads="1"/>
          </p:cNvSpPr>
          <p:nvPr/>
        </p:nvSpPr>
        <p:spPr bwMode="auto">
          <a:xfrm>
            <a:off x="-376238" y="2480085"/>
            <a:ext cx="366712" cy="275035"/>
          </a:xfrm>
          <a:prstGeom prst="rect">
            <a:avLst/>
          </a:prstGeom>
          <a:solidFill>
            <a:srgbClr val="73AFB5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" name="Rectangle 20"/>
          <p:cNvSpPr>
            <a:spLocks noChangeArrowheads="1"/>
          </p:cNvSpPr>
          <p:nvPr/>
        </p:nvSpPr>
        <p:spPr bwMode="auto">
          <a:xfrm>
            <a:off x="-376239" y="2753928"/>
            <a:ext cx="366712" cy="275035"/>
          </a:xfrm>
          <a:prstGeom prst="rect">
            <a:avLst/>
          </a:prstGeom>
          <a:solidFill>
            <a:srgbClr val="66C28B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-376269" y="3025396"/>
            <a:ext cx="366712" cy="275035"/>
          </a:xfrm>
          <a:prstGeom prst="rect">
            <a:avLst/>
          </a:prstGeom>
          <a:solidFill>
            <a:srgbClr val="008000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8" r:id="rId2"/>
    <p:sldLayoutId id="2147483909" r:id="rId3"/>
    <p:sldLayoutId id="2147483910" r:id="rId4"/>
    <p:sldLayoutId id="2147483911" r:id="rId5"/>
    <p:sldLayoutId id="2147483912" r:id="rId6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17501" y="298450"/>
            <a:ext cx="8456613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 в одну или в две строки шрифтом </a:t>
            </a:r>
            <a:r>
              <a:rPr lang="en-US" smtClean="0"/>
              <a:t>Verdana regular 22/27 pt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17501" y="1404938"/>
            <a:ext cx="8456613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Текст шрифтом </a:t>
            </a:r>
            <a:r>
              <a:rPr lang="en-US" smtClean="0"/>
              <a:t>Verdana 16 pt, regular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7500" y="4872039"/>
            <a:ext cx="349250" cy="274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  <a:latin typeface="+mn-lt"/>
                <a:ea typeface="ＭＳ Ｐゴシック" pitchFamily="34" charset="-128"/>
              </a:defRPr>
            </a:lvl1pPr>
          </a:lstStyle>
          <a:p>
            <a:pPr defTabSz="457167">
              <a:defRPr/>
            </a:pPr>
            <a:fld id="{07C68457-F0D9-40E3-A3D3-B35859AC44D0}" type="slidenum">
              <a:rPr lang="en-US"/>
              <a:pPr defTabSz="457167">
                <a:defRPr/>
              </a:pPr>
              <a:t>‹#›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7688" y="4872039"/>
            <a:ext cx="2895600" cy="274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latin typeface="Verdana" pitchFamily="34" charset="0"/>
              </a:defRPr>
            </a:lvl1pPr>
          </a:lstStyle>
          <a:p>
            <a:pPr defTabSz="457167"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| Тема презентации | xx/xx/xx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92" r:id="rId1"/>
    <p:sldLayoutId id="2147487493" r:id="rId2"/>
    <p:sldLayoutId id="2147487494" r:id="rId3"/>
    <p:sldLayoutId id="2147487495" r:id="rId4"/>
    <p:sldLayoutId id="2147487496" r:id="rId5"/>
    <p:sldLayoutId id="2147487497" r:id="rId6"/>
    <p:sldLayoutId id="2147487498" r:id="rId7"/>
    <p:sldLayoutId id="2147487499" r:id="rId8"/>
    <p:sldLayoutId id="2147487500" r:id="rId9"/>
    <p:sldLayoutId id="2147487501" r:id="rId10"/>
    <p:sldLayoutId id="2147487502" r:id="rId11"/>
    <p:sldLayoutId id="2147487503" r:id="rId12"/>
    <p:sldLayoutId id="2147487504" r:id="rId13"/>
    <p:sldLayoutId id="2147487505" r:id="rId14"/>
    <p:sldLayoutId id="2147487506" r:id="rId15"/>
    <p:sldLayoutId id="2147487507" r:id="rId16"/>
    <p:sldLayoutId id="2147487508" r:id="rId17"/>
    <p:sldLayoutId id="2147487509" r:id="rId18"/>
    <p:sldLayoutId id="2147487510" r:id="rId19"/>
    <p:sldLayoutId id="2147487511" r:id="rId20"/>
    <p:sldLayoutId id="2147487512" r:id="rId21"/>
    <p:sldLayoutId id="2147487513" r:id="rId22"/>
    <p:sldLayoutId id="2147487514" r:id="rId23"/>
    <p:sldLayoutId id="2147487515" r:id="rId24"/>
    <p:sldLayoutId id="2147487516" r:id="rId25"/>
  </p:sldLayoutIdLst>
  <p:hf hdr="0" ftr="0" dt="0"/>
  <p:txStyles>
    <p:titleStyle>
      <a:lvl1pPr algn="l" defTabSz="457167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l" defTabSz="457167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2pPr>
      <a:lvl3pPr algn="l" defTabSz="457167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3pPr>
      <a:lvl4pPr algn="l" defTabSz="457167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4pPr>
      <a:lvl5pPr algn="l" defTabSz="457167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5pPr>
      <a:lvl6pPr marL="457167" algn="l" defTabSz="457167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6pPr>
      <a:lvl7pPr marL="914334" algn="l" defTabSz="457167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7pPr>
      <a:lvl8pPr marL="1371501" algn="l" defTabSz="457167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8pPr>
      <a:lvl9pPr marL="1828668" algn="l" defTabSz="457167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9pPr>
    </p:titleStyle>
    <p:bodyStyle>
      <a:lvl1pPr marL="342875" indent="-342875" algn="l" defTabSz="457167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896" indent="-285729" algn="l" defTabSz="457167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2918" indent="-228584" algn="l" defTabSz="457167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084" indent="-228584" algn="l" defTabSz="457167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252" indent="-228584" algn="l" defTabSz="457167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418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6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2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0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4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1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8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5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2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9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36" algn="l" defTabSz="914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2839500"/>
            <a:ext cx="9144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9" name="Picture 2" descr="C:\Users\Roms\Pictures\Копия xdigital_transform.jpg.pagespeed.ic.mU8D9om5tu.jpg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68798B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-17252" y="-25878"/>
            <a:ext cx="9180000" cy="3657357"/>
          </a:xfrm>
          <a:prstGeom prst="rect">
            <a:avLst/>
          </a:prstGeom>
          <a:noFill/>
        </p:spPr>
      </p:pic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6894513" y="2976677"/>
            <a:ext cx="2249487" cy="2074862"/>
            <a:chOff x="8686800" y="3613878"/>
            <a:chExt cx="2835275" cy="2613885"/>
          </a:xfrm>
        </p:grpSpPr>
        <p:sp>
          <p:nvSpPr>
            <p:cNvPr id="33800" name="Rectangle 10"/>
            <p:cNvSpPr>
              <a:spLocks noChangeArrowheads="1"/>
            </p:cNvSpPr>
            <p:nvPr/>
          </p:nvSpPr>
          <p:spPr bwMode="auto">
            <a:xfrm>
              <a:off x="8686800" y="3613878"/>
              <a:ext cx="2835275" cy="10779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mtClean="0">
                <a:solidFill>
                  <a:prstClr val="black"/>
                </a:solidFill>
              </a:endParaRPr>
            </a:p>
          </p:txBody>
        </p:sp>
        <p:grpSp>
          <p:nvGrpSpPr>
            <p:cNvPr id="3" name="Group 13"/>
            <p:cNvGrpSpPr>
              <a:grpSpLocks noChangeAspect="1"/>
            </p:cNvGrpSpPr>
            <p:nvPr/>
          </p:nvGrpSpPr>
          <p:grpSpPr bwMode="auto">
            <a:xfrm>
              <a:off x="10323513" y="5875338"/>
              <a:ext cx="792162" cy="352425"/>
              <a:chOff x="5066" y="3943"/>
              <a:chExt cx="495" cy="221"/>
            </a:xfrm>
          </p:grpSpPr>
          <p:sp>
            <p:nvSpPr>
              <p:cNvPr id="33802" name="AutoShape 14"/>
              <p:cNvSpPr>
                <a:spLocks noChangeAspect="1" noChangeArrowheads="1" noTextEdit="1"/>
              </p:cNvSpPr>
              <p:nvPr/>
            </p:nvSpPr>
            <p:spPr bwMode="auto">
              <a:xfrm>
                <a:off x="5066" y="3943"/>
                <a:ext cx="495" cy="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803" name="Freeform 15"/>
              <p:cNvSpPr>
                <a:spLocks noChangeAspect="1"/>
              </p:cNvSpPr>
              <p:nvPr/>
            </p:nvSpPr>
            <p:spPr bwMode="auto">
              <a:xfrm>
                <a:off x="5381" y="3943"/>
                <a:ext cx="180" cy="166"/>
              </a:xfrm>
              <a:custGeom>
                <a:avLst/>
                <a:gdLst>
                  <a:gd name="T0" fmla="*/ 0 w 5955"/>
                  <a:gd name="T1" fmla="*/ 0 h 5470"/>
                  <a:gd name="T2" fmla="*/ 0 w 5955"/>
                  <a:gd name="T3" fmla="*/ 0 h 5470"/>
                  <a:gd name="T4" fmla="*/ 0 w 5955"/>
                  <a:gd name="T5" fmla="*/ 0 h 5470"/>
                  <a:gd name="T6" fmla="*/ 0 w 5955"/>
                  <a:gd name="T7" fmla="*/ 0 h 5470"/>
                  <a:gd name="T8" fmla="*/ 0 w 5955"/>
                  <a:gd name="T9" fmla="*/ 0 h 5470"/>
                  <a:gd name="T10" fmla="*/ 0 w 5955"/>
                  <a:gd name="T11" fmla="*/ 0 h 5470"/>
                  <a:gd name="T12" fmla="*/ 0 w 5955"/>
                  <a:gd name="T13" fmla="*/ 0 h 5470"/>
                  <a:gd name="T14" fmla="*/ 0 w 5955"/>
                  <a:gd name="T15" fmla="*/ 0 h 5470"/>
                  <a:gd name="T16" fmla="*/ 0 w 5955"/>
                  <a:gd name="T17" fmla="*/ 0 h 5470"/>
                  <a:gd name="T18" fmla="*/ 0 w 5955"/>
                  <a:gd name="T19" fmla="*/ 0 h 5470"/>
                  <a:gd name="T20" fmla="*/ 0 w 5955"/>
                  <a:gd name="T21" fmla="*/ 0 h 5470"/>
                  <a:gd name="T22" fmla="*/ 0 w 5955"/>
                  <a:gd name="T23" fmla="*/ 0 h 5470"/>
                  <a:gd name="T24" fmla="*/ 0 w 5955"/>
                  <a:gd name="T25" fmla="*/ 0 h 5470"/>
                  <a:gd name="T26" fmla="*/ 0 w 5955"/>
                  <a:gd name="T27" fmla="*/ 0 h 5470"/>
                  <a:gd name="T28" fmla="*/ 0 w 5955"/>
                  <a:gd name="T29" fmla="*/ 0 h 5470"/>
                  <a:gd name="T30" fmla="*/ 0 w 5955"/>
                  <a:gd name="T31" fmla="*/ 0 h 5470"/>
                  <a:gd name="T32" fmla="*/ 0 w 5955"/>
                  <a:gd name="T33" fmla="*/ 0 h 5470"/>
                  <a:gd name="T34" fmla="*/ 0 w 5955"/>
                  <a:gd name="T35" fmla="*/ 0 h 5470"/>
                  <a:gd name="T36" fmla="*/ 0 w 5955"/>
                  <a:gd name="T37" fmla="*/ 0 h 5470"/>
                  <a:gd name="T38" fmla="*/ 0 w 5955"/>
                  <a:gd name="T39" fmla="*/ 0 h 5470"/>
                  <a:gd name="T40" fmla="*/ 0 w 5955"/>
                  <a:gd name="T41" fmla="*/ 0 h 5470"/>
                  <a:gd name="T42" fmla="*/ 0 w 5955"/>
                  <a:gd name="T43" fmla="*/ 0 h 5470"/>
                  <a:gd name="T44" fmla="*/ 0 w 5955"/>
                  <a:gd name="T45" fmla="*/ 0 h 5470"/>
                  <a:gd name="T46" fmla="*/ 0 w 5955"/>
                  <a:gd name="T47" fmla="*/ 0 h 5470"/>
                  <a:gd name="T48" fmla="*/ 0 w 5955"/>
                  <a:gd name="T49" fmla="*/ 0 h 5470"/>
                  <a:gd name="T50" fmla="*/ 0 w 5955"/>
                  <a:gd name="T51" fmla="*/ 0 h 5470"/>
                  <a:gd name="T52" fmla="*/ 0 w 5955"/>
                  <a:gd name="T53" fmla="*/ 0 h 5470"/>
                  <a:gd name="T54" fmla="*/ 0 w 5955"/>
                  <a:gd name="T55" fmla="*/ 0 h 5470"/>
                  <a:gd name="T56" fmla="*/ 0 w 5955"/>
                  <a:gd name="T57" fmla="*/ 0 h 5470"/>
                  <a:gd name="T58" fmla="*/ 0 w 5955"/>
                  <a:gd name="T59" fmla="*/ 0 h 5470"/>
                  <a:gd name="T60" fmla="*/ 0 w 5955"/>
                  <a:gd name="T61" fmla="*/ 0 h 5470"/>
                  <a:gd name="T62" fmla="*/ 0 w 5955"/>
                  <a:gd name="T63" fmla="*/ 0 h 5470"/>
                  <a:gd name="T64" fmla="*/ 0 w 5955"/>
                  <a:gd name="T65" fmla="*/ 0 h 5470"/>
                  <a:gd name="T66" fmla="*/ 0 w 5955"/>
                  <a:gd name="T67" fmla="*/ 0 h 5470"/>
                  <a:gd name="T68" fmla="*/ 0 w 5955"/>
                  <a:gd name="T69" fmla="*/ 0 h 5470"/>
                  <a:gd name="T70" fmla="*/ 0 w 5955"/>
                  <a:gd name="T71" fmla="*/ 0 h 5470"/>
                  <a:gd name="T72" fmla="*/ 0 w 5955"/>
                  <a:gd name="T73" fmla="*/ 0 h 5470"/>
                  <a:gd name="T74" fmla="*/ 0 w 5955"/>
                  <a:gd name="T75" fmla="*/ 0 h 5470"/>
                  <a:gd name="T76" fmla="*/ 0 w 5955"/>
                  <a:gd name="T77" fmla="*/ 0 h 5470"/>
                  <a:gd name="T78" fmla="*/ 0 w 5955"/>
                  <a:gd name="T79" fmla="*/ 0 h 5470"/>
                  <a:gd name="T80" fmla="*/ 0 w 5955"/>
                  <a:gd name="T81" fmla="*/ 0 h 5470"/>
                  <a:gd name="T82" fmla="*/ 0 w 5955"/>
                  <a:gd name="T83" fmla="*/ 0 h 5470"/>
                  <a:gd name="T84" fmla="*/ 0 w 5955"/>
                  <a:gd name="T85" fmla="*/ 0 h 5470"/>
                  <a:gd name="T86" fmla="*/ 0 w 5955"/>
                  <a:gd name="T87" fmla="*/ 0 h 5470"/>
                  <a:gd name="T88" fmla="*/ 0 w 5955"/>
                  <a:gd name="T89" fmla="*/ 0 h 5470"/>
                  <a:gd name="T90" fmla="*/ 0 w 5955"/>
                  <a:gd name="T91" fmla="*/ 0 h 5470"/>
                  <a:gd name="T92" fmla="*/ 0 w 5955"/>
                  <a:gd name="T93" fmla="*/ 0 h 5470"/>
                  <a:gd name="T94" fmla="*/ 0 w 5955"/>
                  <a:gd name="T95" fmla="*/ 0 h 5470"/>
                  <a:gd name="T96" fmla="*/ 0 w 5955"/>
                  <a:gd name="T97" fmla="*/ 0 h 5470"/>
                  <a:gd name="T98" fmla="*/ 0 w 5955"/>
                  <a:gd name="T99" fmla="*/ 0 h 5470"/>
                  <a:gd name="T100" fmla="*/ 0 w 5955"/>
                  <a:gd name="T101" fmla="*/ 0 h 5470"/>
                  <a:gd name="T102" fmla="*/ 0 w 5955"/>
                  <a:gd name="T103" fmla="*/ 0 h 5470"/>
                  <a:gd name="T104" fmla="*/ 0 w 5955"/>
                  <a:gd name="T105" fmla="*/ 0 h 5470"/>
                  <a:gd name="T106" fmla="*/ 0 w 5955"/>
                  <a:gd name="T107" fmla="*/ 0 h 5470"/>
                  <a:gd name="T108" fmla="*/ 0 w 5955"/>
                  <a:gd name="T109" fmla="*/ 0 h 5470"/>
                  <a:gd name="T110" fmla="*/ 0 w 5955"/>
                  <a:gd name="T111" fmla="*/ 0 h 547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955"/>
                  <a:gd name="T169" fmla="*/ 0 h 5470"/>
                  <a:gd name="T170" fmla="*/ 5955 w 5955"/>
                  <a:gd name="T171" fmla="*/ 5470 h 547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955" h="5470">
                    <a:moveTo>
                      <a:pt x="1191" y="646"/>
                    </a:moveTo>
                    <a:lnTo>
                      <a:pt x="1191" y="912"/>
                    </a:lnTo>
                    <a:lnTo>
                      <a:pt x="3459" y="912"/>
                    </a:lnTo>
                    <a:lnTo>
                      <a:pt x="3519" y="913"/>
                    </a:lnTo>
                    <a:lnTo>
                      <a:pt x="3584" y="915"/>
                    </a:lnTo>
                    <a:lnTo>
                      <a:pt x="3618" y="917"/>
                    </a:lnTo>
                    <a:lnTo>
                      <a:pt x="3653" y="920"/>
                    </a:lnTo>
                    <a:lnTo>
                      <a:pt x="3689" y="925"/>
                    </a:lnTo>
                    <a:lnTo>
                      <a:pt x="3724" y="931"/>
                    </a:lnTo>
                    <a:lnTo>
                      <a:pt x="3759" y="939"/>
                    </a:lnTo>
                    <a:lnTo>
                      <a:pt x="3795" y="950"/>
                    </a:lnTo>
                    <a:lnTo>
                      <a:pt x="3812" y="955"/>
                    </a:lnTo>
                    <a:lnTo>
                      <a:pt x="3829" y="962"/>
                    </a:lnTo>
                    <a:lnTo>
                      <a:pt x="3847" y="968"/>
                    </a:lnTo>
                    <a:lnTo>
                      <a:pt x="3864" y="976"/>
                    </a:lnTo>
                    <a:lnTo>
                      <a:pt x="3880" y="984"/>
                    </a:lnTo>
                    <a:lnTo>
                      <a:pt x="3897" y="994"/>
                    </a:lnTo>
                    <a:lnTo>
                      <a:pt x="3913" y="1003"/>
                    </a:lnTo>
                    <a:lnTo>
                      <a:pt x="3929" y="1014"/>
                    </a:lnTo>
                    <a:lnTo>
                      <a:pt x="3945" y="1025"/>
                    </a:lnTo>
                    <a:lnTo>
                      <a:pt x="3960" y="1037"/>
                    </a:lnTo>
                    <a:lnTo>
                      <a:pt x="3974" y="1050"/>
                    </a:lnTo>
                    <a:lnTo>
                      <a:pt x="3989" y="1063"/>
                    </a:lnTo>
                    <a:lnTo>
                      <a:pt x="4003" y="1078"/>
                    </a:lnTo>
                    <a:lnTo>
                      <a:pt x="4015" y="1093"/>
                    </a:lnTo>
                    <a:lnTo>
                      <a:pt x="4027" y="1109"/>
                    </a:lnTo>
                    <a:lnTo>
                      <a:pt x="4039" y="1124"/>
                    </a:lnTo>
                    <a:lnTo>
                      <a:pt x="4049" y="1140"/>
                    </a:lnTo>
                    <a:lnTo>
                      <a:pt x="4059" y="1157"/>
                    </a:lnTo>
                    <a:lnTo>
                      <a:pt x="4068" y="1173"/>
                    </a:lnTo>
                    <a:lnTo>
                      <a:pt x="4076" y="1190"/>
                    </a:lnTo>
                    <a:lnTo>
                      <a:pt x="4084" y="1207"/>
                    </a:lnTo>
                    <a:lnTo>
                      <a:pt x="4091" y="1224"/>
                    </a:lnTo>
                    <a:lnTo>
                      <a:pt x="4097" y="1242"/>
                    </a:lnTo>
                    <a:lnTo>
                      <a:pt x="4103" y="1259"/>
                    </a:lnTo>
                    <a:lnTo>
                      <a:pt x="4113" y="1294"/>
                    </a:lnTo>
                    <a:lnTo>
                      <a:pt x="4121" y="1330"/>
                    </a:lnTo>
                    <a:lnTo>
                      <a:pt x="4128" y="1366"/>
                    </a:lnTo>
                    <a:lnTo>
                      <a:pt x="4132" y="1401"/>
                    </a:lnTo>
                    <a:lnTo>
                      <a:pt x="4136" y="1436"/>
                    </a:lnTo>
                    <a:lnTo>
                      <a:pt x="4138" y="1470"/>
                    </a:lnTo>
                    <a:lnTo>
                      <a:pt x="4140" y="1535"/>
                    </a:lnTo>
                    <a:lnTo>
                      <a:pt x="4140" y="1596"/>
                    </a:lnTo>
                    <a:lnTo>
                      <a:pt x="4140" y="3874"/>
                    </a:lnTo>
                    <a:lnTo>
                      <a:pt x="4140" y="3935"/>
                    </a:lnTo>
                    <a:lnTo>
                      <a:pt x="4138" y="4000"/>
                    </a:lnTo>
                    <a:lnTo>
                      <a:pt x="4136" y="4034"/>
                    </a:lnTo>
                    <a:lnTo>
                      <a:pt x="4132" y="4070"/>
                    </a:lnTo>
                    <a:lnTo>
                      <a:pt x="4128" y="4105"/>
                    </a:lnTo>
                    <a:lnTo>
                      <a:pt x="4121" y="4141"/>
                    </a:lnTo>
                    <a:lnTo>
                      <a:pt x="4113" y="4176"/>
                    </a:lnTo>
                    <a:lnTo>
                      <a:pt x="4103" y="4212"/>
                    </a:lnTo>
                    <a:lnTo>
                      <a:pt x="4097" y="4229"/>
                    </a:lnTo>
                    <a:lnTo>
                      <a:pt x="4091" y="4246"/>
                    </a:lnTo>
                    <a:lnTo>
                      <a:pt x="4084" y="4264"/>
                    </a:lnTo>
                    <a:lnTo>
                      <a:pt x="4076" y="4280"/>
                    </a:lnTo>
                    <a:lnTo>
                      <a:pt x="4068" y="4298"/>
                    </a:lnTo>
                    <a:lnTo>
                      <a:pt x="4059" y="4314"/>
                    </a:lnTo>
                    <a:lnTo>
                      <a:pt x="4049" y="4329"/>
                    </a:lnTo>
                    <a:lnTo>
                      <a:pt x="4039" y="4346"/>
                    </a:lnTo>
                    <a:lnTo>
                      <a:pt x="4027" y="4361"/>
                    </a:lnTo>
                    <a:lnTo>
                      <a:pt x="4015" y="4377"/>
                    </a:lnTo>
                    <a:lnTo>
                      <a:pt x="4003" y="4392"/>
                    </a:lnTo>
                    <a:lnTo>
                      <a:pt x="3989" y="4406"/>
                    </a:lnTo>
                    <a:lnTo>
                      <a:pt x="3974" y="4420"/>
                    </a:lnTo>
                    <a:lnTo>
                      <a:pt x="3960" y="4433"/>
                    </a:lnTo>
                    <a:lnTo>
                      <a:pt x="3945" y="4445"/>
                    </a:lnTo>
                    <a:lnTo>
                      <a:pt x="3929" y="4457"/>
                    </a:lnTo>
                    <a:lnTo>
                      <a:pt x="3913" y="4467"/>
                    </a:lnTo>
                    <a:lnTo>
                      <a:pt x="3897" y="4476"/>
                    </a:lnTo>
                    <a:lnTo>
                      <a:pt x="3880" y="4485"/>
                    </a:lnTo>
                    <a:lnTo>
                      <a:pt x="3864" y="4494"/>
                    </a:lnTo>
                    <a:lnTo>
                      <a:pt x="3847" y="4502"/>
                    </a:lnTo>
                    <a:lnTo>
                      <a:pt x="3829" y="4509"/>
                    </a:lnTo>
                    <a:lnTo>
                      <a:pt x="3812" y="4515"/>
                    </a:lnTo>
                    <a:lnTo>
                      <a:pt x="3795" y="4521"/>
                    </a:lnTo>
                    <a:lnTo>
                      <a:pt x="3759" y="4530"/>
                    </a:lnTo>
                    <a:lnTo>
                      <a:pt x="3724" y="4539"/>
                    </a:lnTo>
                    <a:lnTo>
                      <a:pt x="3689" y="4545"/>
                    </a:lnTo>
                    <a:lnTo>
                      <a:pt x="3653" y="4550"/>
                    </a:lnTo>
                    <a:lnTo>
                      <a:pt x="3618" y="4553"/>
                    </a:lnTo>
                    <a:lnTo>
                      <a:pt x="3584" y="4555"/>
                    </a:lnTo>
                    <a:lnTo>
                      <a:pt x="3519" y="4557"/>
                    </a:lnTo>
                    <a:lnTo>
                      <a:pt x="3459" y="4558"/>
                    </a:lnTo>
                    <a:lnTo>
                      <a:pt x="2362" y="4558"/>
                    </a:lnTo>
                    <a:lnTo>
                      <a:pt x="2327" y="4558"/>
                    </a:lnTo>
                    <a:lnTo>
                      <a:pt x="2290" y="4557"/>
                    </a:lnTo>
                    <a:lnTo>
                      <a:pt x="2252" y="4556"/>
                    </a:lnTo>
                    <a:lnTo>
                      <a:pt x="2213" y="4555"/>
                    </a:lnTo>
                    <a:lnTo>
                      <a:pt x="2175" y="4552"/>
                    </a:lnTo>
                    <a:lnTo>
                      <a:pt x="2138" y="4547"/>
                    </a:lnTo>
                    <a:lnTo>
                      <a:pt x="2118" y="4544"/>
                    </a:lnTo>
                    <a:lnTo>
                      <a:pt x="2100" y="4541"/>
                    </a:lnTo>
                    <a:lnTo>
                      <a:pt x="2081" y="4537"/>
                    </a:lnTo>
                    <a:lnTo>
                      <a:pt x="2063" y="4531"/>
                    </a:lnTo>
                    <a:lnTo>
                      <a:pt x="2045" y="4526"/>
                    </a:lnTo>
                    <a:lnTo>
                      <a:pt x="2027" y="4521"/>
                    </a:lnTo>
                    <a:lnTo>
                      <a:pt x="2010" y="4514"/>
                    </a:lnTo>
                    <a:lnTo>
                      <a:pt x="1993" y="4507"/>
                    </a:lnTo>
                    <a:lnTo>
                      <a:pt x="1976" y="4499"/>
                    </a:lnTo>
                    <a:lnTo>
                      <a:pt x="1960" y="4490"/>
                    </a:lnTo>
                    <a:lnTo>
                      <a:pt x="1945" y="4480"/>
                    </a:lnTo>
                    <a:lnTo>
                      <a:pt x="1929" y="4470"/>
                    </a:lnTo>
                    <a:lnTo>
                      <a:pt x="1915" y="4459"/>
                    </a:lnTo>
                    <a:lnTo>
                      <a:pt x="1901" y="4446"/>
                    </a:lnTo>
                    <a:lnTo>
                      <a:pt x="1888" y="4433"/>
                    </a:lnTo>
                    <a:lnTo>
                      <a:pt x="1875" y="4419"/>
                    </a:lnTo>
                    <a:lnTo>
                      <a:pt x="1864" y="4402"/>
                    </a:lnTo>
                    <a:lnTo>
                      <a:pt x="1853" y="4386"/>
                    </a:lnTo>
                    <a:lnTo>
                      <a:pt x="1843" y="4368"/>
                    </a:lnTo>
                    <a:lnTo>
                      <a:pt x="1833" y="4349"/>
                    </a:lnTo>
                    <a:lnTo>
                      <a:pt x="1825" y="4329"/>
                    </a:lnTo>
                    <a:lnTo>
                      <a:pt x="1818" y="4310"/>
                    </a:lnTo>
                    <a:lnTo>
                      <a:pt x="1813" y="4292"/>
                    </a:lnTo>
                    <a:lnTo>
                      <a:pt x="1808" y="4272"/>
                    </a:lnTo>
                    <a:lnTo>
                      <a:pt x="1805" y="4253"/>
                    </a:lnTo>
                    <a:lnTo>
                      <a:pt x="1803" y="4234"/>
                    </a:lnTo>
                    <a:lnTo>
                      <a:pt x="1802" y="4215"/>
                    </a:lnTo>
                    <a:lnTo>
                      <a:pt x="1802" y="4196"/>
                    </a:lnTo>
                    <a:lnTo>
                      <a:pt x="1802" y="4178"/>
                    </a:lnTo>
                    <a:lnTo>
                      <a:pt x="1804" y="4159"/>
                    </a:lnTo>
                    <a:lnTo>
                      <a:pt x="1807" y="4141"/>
                    </a:lnTo>
                    <a:lnTo>
                      <a:pt x="1810" y="4123"/>
                    </a:lnTo>
                    <a:lnTo>
                      <a:pt x="1814" y="4105"/>
                    </a:lnTo>
                    <a:lnTo>
                      <a:pt x="1819" y="4087"/>
                    </a:lnTo>
                    <a:lnTo>
                      <a:pt x="1825" y="4070"/>
                    </a:lnTo>
                    <a:lnTo>
                      <a:pt x="1831" y="4053"/>
                    </a:lnTo>
                    <a:lnTo>
                      <a:pt x="1839" y="4035"/>
                    </a:lnTo>
                    <a:lnTo>
                      <a:pt x="1846" y="4018"/>
                    </a:lnTo>
                    <a:lnTo>
                      <a:pt x="1854" y="4001"/>
                    </a:lnTo>
                    <a:lnTo>
                      <a:pt x="1862" y="3984"/>
                    </a:lnTo>
                    <a:lnTo>
                      <a:pt x="1880" y="3951"/>
                    </a:lnTo>
                    <a:lnTo>
                      <a:pt x="1900" y="3919"/>
                    </a:lnTo>
                    <a:lnTo>
                      <a:pt x="1920" y="3887"/>
                    </a:lnTo>
                    <a:lnTo>
                      <a:pt x="1942" y="3857"/>
                    </a:lnTo>
                    <a:lnTo>
                      <a:pt x="1963" y="3827"/>
                    </a:lnTo>
                    <a:lnTo>
                      <a:pt x="1985" y="3798"/>
                    </a:lnTo>
                    <a:lnTo>
                      <a:pt x="3459" y="1823"/>
                    </a:lnTo>
                    <a:lnTo>
                      <a:pt x="1191" y="1823"/>
                    </a:lnTo>
                    <a:lnTo>
                      <a:pt x="284" y="3038"/>
                    </a:lnTo>
                    <a:lnTo>
                      <a:pt x="228" y="3114"/>
                    </a:lnTo>
                    <a:lnTo>
                      <a:pt x="174" y="3187"/>
                    </a:lnTo>
                    <a:lnTo>
                      <a:pt x="150" y="3224"/>
                    </a:lnTo>
                    <a:lnTo>
                      <a:pt x="126" y="3261"/>
                    </a:lnTo>
                    <a:lnTo>
                      <a:pt x="105" y="3297"/>
                    </a:lnTo>
                    <a:lnTo>
                      <a:pt x="85" y="3334"/>
                    </a:lnTo>
                    <a:lnTo>
                      <a:pt x="66" y="3371"/>
                    </a:lnTo>
                    <a:lnTo>
                      <a:pt x="50" y="3408"/>
                    </a:lnTo>
                    <a:lnTo>
                      <a:pt x="42" y="3427"/>
                    </a:lnTo>
                    <a:lnTo>
                      <a:pt x="36" y="3446"/>
                    </a:lnTo>
                    <a:lnTo>
                      <a:pt x="28" y="3465"/>
                    </a:lnTo>
                    <a:lnTo>
                      <a:pt x="23" y="3484"/>
                    </a:lnTo>
                    <a:lnTo>
                      <a:pt x="17" y="3504"/>
                    </a:lnTo>
                    <a:lnTo>
                      <a:pt x="13" y="3523"/>
                    </a:lnTo>
                    <a:lnTo>
                      <a:pt x="9" y="3543"/>
                    </a:lnTo>
                    <a:lnTo>
                      <a:pt x="6" y="3563"/>
                    </a:lnTo>
                    <a:lnTo>
                      <a:pt x="3" y="3584"/>
                    </a:lnTo>
                    <a:lnTo>
                      <a:pt x="2" y="3604"/>
                    </a:lnTo>
                    <a:lnTo>
                      <a:pt x="1" y="3625"/>
                    </a:lnTo>
                    <a:lnTo>
                      <a:pt x="0" y="3647"/>
                    </a:lnTo>
                    <a:lnTo>
                      <a:pt x="1" y="3668"/>
                    </a:lnTo>
                    <a:lnTo>
                      <a:pt x="2" y="3689"/>
                    </a:lnTo>
                    <a:lnTo>
                      <a:pt x="3" y="3709"/>
                    </a:lnTo>
                    <a:lnTo>
                      <a:pt x="6" y="3730"/>
                    </a:lnTo>
                    <a:lnTo>
                      <a:pt x="9" y="3749"/>
                    </a:lnTo>
                    <a:lnTo>
                      <a:pt x="12" y="3769"/>
                    </a:lnTo>
                    <a:lnTo>
                      <a:pt x="16" y="3788"/>
                    </a:lnTo>
                    <a:lnTo>
                      <a:pt x="21" y="3807"/>
                    </a:lnTo>
                    <a:lnTo>
                      <a:pt x="27" y="3826"/>
                    </a:lnTo>
                    <a:lnTo>
                      <a:pt x="34" y="3844"/>
                    </a:lnTo>
                    <a:lnTo>
                      <a:pt x="40" y="3864"/>
                    </a:lnTo>
                    <a:lnTo>
                      <a:pt x="47" y="3882"/>
                    </a:lnTo>
                    <a:lnTo>
                      <a:pt x="63" y="3918"/>
                    </a:lnTo>
                    <a:lnTo>
                      <a:pt x="82" y="3955"/>
                    </a:lnTo>
                    <a:lnTo>
                      <a:pt x="101" y="3991"/>
                    </a:lnTo>
                    <a:lnTo>
                      <a:pt x="122" y="4027"/>
                    </a:lnTo>
                    <a:lnTo>
                      <a:pt x="146" y="4064"/>
                    </a:lnTo>
                    <a:lnTo>
                      <a:pt x="171" y="4101"/>
                    </a:lnTo>
                    <a:lnTo>
                      <a:pt x="224" y="4176"/>
                    </a:lnTo>
                    <a:lnTo>
                      <a:pt x="284" y="4255"/>
                    </a:lnTo>
                    <a:lnTo>
                      <a:pt x="510" y="4558"/>
                    </a:lnTo>
                    <a:lnTo>
                      <a:pt x="552" y="4615"/>
                    </a:lnTo>
                    <a:lnTo>
                      <a:pt x="595" y="4672"/>
                    </a:lnTo>
                    <a:lnTo>
                      <a:pt x="638" y="4728"/>
                    </a:lnTo>
                    <a:lnTo>
                      <a:pt x="682" y="4784"/>
                    </a:lnTo>
                    <a:lnTo>
                      <a:pt x="725" y="4838"/>
                    </a:lnTo>
                    <a:lnTo>
                      <a:pt x="770" y="4892"/>
                    </a:lnTo>
                    <a:lnTo>
                      <a:pt x="815" y="4945"/>
                    </a:lnTo>
                    <a:lnTo>
                      <a:pt x="860" y="4995"/>
                    </a:lnTo>
                    <a:lnTo>
                      <a:pt x="883" y="5020"/>
                    </a:lnTo>
                    <a:lnTo>
                      <a:pt x="906" y="5044"/>
                    </a:lnTo>
                    <a:lnTo>
                      <a:pt x="930" y="5068"/>
                    </a:lnTo>
                    <a:lnTo>
                      <a:pt x="954" y="5091"/>
                    </a:lnTo>
                    <a:lnTo>
                      <a:pt x="978" y="5114"/>
                    </a:lnTo>
                    <a:lnTo>
                      <a:pt x="1002" y="5135"/>
                    </a:lnTo>
                    <a:lnTo>
                      <a:pt x="1027" y="5157"/>
                    </a:lnTo>
                    <a:lnTo>
                      <a:pt x="1052" y="5177"/>
                    </a:lnTo>
                    <a:lnTo>
                      <a:pt x="1078" y="5198"/>
                    </a:lnTo>
                    <a:lnTo>
                      <a:pt x="1104" y="5217"/>
                    </a:lnTo>
                    <a:lnTo>
                      <a:pt x="1130" y="5236"/>
                    </a:lnTo>
                    <a:lnTo>
                      <a:pt x="1157" y="5254"/>
                    </a:lnTo>
                    <a:lnTo>
                      <a:pt x="1183" y="5271"/>
                    </a:lnTo>
                    <a:lnTo>
                      <a:pt x="1211" y="5287"/>
                    </a:lnTo>
                    <a:lnTo>
                      <a:pt x="1238" y="5304"/>
                    </a:lnTo>
                    <a:lnTo>
                      <a:pt x="1266" y="5318"/>
                    </a:lnTo>
                    <a:lnTo>
                      <a:pt x="1294" y="5331"/>
                    </a:lnTo>
                    <a:lnTo>
                      <a:pt x="1324" y="5345"/>
                    </a:lnTo>
                    <a:lnTo>
                      <a:pt x="1353" y="5357"/>
                    </a:lnTo>
                    <a:lnTo>
                      <a:pt x="1382" y="5368"/>
                    </a:lnTo>
                    <a:lnTo>
                      <a:pt x="1413" y="5378"/>
                    </a:lnTo>
                    <a:lnTo>
                      <a:pt x="1443" y="5388"/>
                    </a:lnTo>
                    <a:lnTo>
                      <a:pt x="1474" y="5397"/>
                    </a:lnTo>
                    <a:lnTo>
                      <a:pt x="1505" y="5405"/>
                    </a:lnTo>
                    <a:lnTo>
                      <a:pt x="1536" y="5413"/>
                    </a:lnTo>
                    <a:lnTo>
                      <a:pt x="1569" y="5421"/>
                    </a:lnTo>
                    <a:lnTo>
                      <a:pt x="1602" y="5427"/>
                    </a:lnTo>
                    <a:lnTo>
                      <a:pt x="1634" y="5433"/>
                    </a:lnTo>
                    <a:lnTo>
                      <a:pt x="1668" y="5438"/>
                    </a:lnTo>
                    <a:lnTo>
                      <a:pt x="1703" y="5442"/>
                    </a:lnTo>
                    <a:lnTo>
                      <a:pt x="1738" y="5446"/>
                    </a:lnTo>
                    <a:lnTo>
                      <a:pt x="1772" y="5450"/>
                    </a:lnTo>
                    <a:lnTo>
                      <a:pt x="1844" y="5456"/>
                    </a:lnTo>
                    <a:lnTo>
                      <a:pt x="1918" y="5462"/>
                    </a:lnTo>
                    <a:lnTo>
                      <a:pt x="1995" y="5465"/>
                    </a:lnTo>
                    <a:lnTo>
                      <a:pt x="2074" y="5467"/>
                    </a:lnTo>
                    <a:lnTo>
                      <a:pt x="2157" y="5469"/>
                    </a:lnTo>
                    <a:lnTo>
                      <a:pt x="2242" y="5469"/>
                    </a:lnTo>
                    <a:lnTo>
                      <a:pt x="2329" y="5470"/>
                    </a:lnTo>
                    <a:lnTo>
                      <a:pt x="2419" y="5470"/>
                    </a:lnTo>
                    <a:lnTo>
                      <a:pt x="3403" y="5470"/>
                    </a:lnTo>
                    <a:lnTo>
                      <a:pt x="3512" y="5469"/>
                    </a:lnTo>
                    <a:lnTo>
                      <a:pt x="3627" y="5469"/>
                    </a:lnTo>
                    <a:lnTo>
                      <a:pt x="3686" y="5468"/>
                    </a:lnTo>
                    <a:lnTo>
                      <a:pt x="3748" y="5466"/>
                    </a:lnTo>
                    <a:lnTo>
                      <a:pt x="3809" y="5464"/>
                    </a:lnTo>
                    <a:lnTo>
                      <a:pt x="3872" y="5461"/>
                    </a:lnTo>
                    <a:lnTo>
                      <a:pt x="3936" y="5456"/>
                    </a:lnTo>
                    <a:lnTo>
                      <a:pt x="4000" y="5452"/>
                    </a:lnTo>
                    <a:lnTo>
                      <a:pt x="4065" y="5446"/>
                    </a:lnTo>
                    <a:lnTo>
                      <a:pt x="4131" y="5439"/>
                    </a:lnTo>
                    <a:lnTo>
                      <a:pt x="4196" y="5431"/>
                    </a:lnTo>
                    <a:lnTo>
                      <a:pt x="4262" y="5422"/>
                    </a:lnTo>
                    <a:lnTo>
                      <a:pt x="4329" y="5410"/>
                    </a:lnTo>
                    <a:lnTo>
                      <a:pt x="4395" y="5398"/>
                    </a:lnTo>
                    <a:lnTo>
                      <a:pt x="4461" y="5384"/>
                    </a:lnTo>
                    <a:lnTo>
                      <a:pt x="4528" y="5368"/>
                    </a:lnTo>
                    <a:lnTo>
                      <a:pt x="4594" y="5350"/>
                    </a:lnTo>
                    <a:lnTo>
                      <a:pt x="4659" y="5330"/>
                    </a:lnTo>
                    <a:lnTo>
                      <a:pt x="4725" y="5309"/>
                    </a:lnTo>
                    <a:lnTo>
                      <a:pt x="4790" y="5284"/>
                    </a:lnTo>
                    <a:lnTo>
                      <a:pt x="4854" y="5257"/>
                    </a:lnTo>
                    <a:lnTo>
                      <a:pt x="4918" y="5229"/>
                    </a:lnTo>
                    <a:lnTo>
                      <a:pt x="4981" y="5198"/>
                    </a:lnTo>
                    <a:lnTo>
                      <a:pt x="5042" y="5164"/>
                    </a:lnTo>
                    <a:lnTo>
                      <a:pt x="5104" y="5127"/>
                    </a:lnTo>
                    <a:lnTo>
                      <a:pt x="5163" y="5087"/>
                    </a:lnTo>
                    <a:lnTo>
                      <a:pt x="5222" y="5045"/>
                    </a:lnTo>
                    <a:lnTo>
                      <a:pt x="5278" y="5000"/>
                    </a:lnTo>
                    <a:lnTo>
                      <a:pt x="5334" y="4952"/>
                    </a:lnTo>
                    <a:lnTo>
                      <a:pt x="5388" y="4900"/>
                    </a:lnTo>
                    <a:lnTo>
                      <a:pt x="5439" y="4845"/>
                    </a:lnTo>
                    <a:lnTo>
                      <a:pt x="5488" y="4790"/>
                    </a:lnTo>
                    <a:lnTo>
                      <a:pt x="5533" y="4733"/>
                    </a:lnTo>
                    <a:lnTo>
                      <a:pt x="5575" y="4675"/>
                    </a:lnTo>
                    <a:lnTo>
                      <a:pt x="5615" y="4617"/>
                    </a:lnTo>
                    <a:lnTo>
                      <a:pt x="5651" y="4556"/>
                    </a:lnTo>
                    <a:lnTo>
                      <a:pt x="5684" y="4496"/>
                    </a:lnTo>
                    <a:lnTo>
                      <a:pt x="5716" y="4435"/>
                    </a:lnTo>
                    <a:lnTo>
                      <a:pt x="5745" y="4374"/>
                    </a:lnTo>
                    <a:lnTo>
                      <a:pt x="5771" y="4312"/>
                    </a:lnTo>
                    <a:lnTo>
                      <a:pt x="5795" y="4250"/>
                    </a:lnTo>
                    <a:lnTo>
                      <a:pt x="5816" y="4189"/>
                    </a:lnTo>
                    <a:lnTo>
                      <a:pt x="5837" y="4127"/>
                    </a:lnTo>
                    <a:lnTo>
                      <a:pt x="5854" y="4066"/>
                    </a:lnTo>
                    <a:lnTo>
                      <a:pt x="5870" y="4005"/>
                    </a:lnTo>
                    <a:lnTo>
                      <a:pt x="5885" y="3946"/>
                    </a:lnTo>
                    <a:lnTo>
                      <a:pt x="5897" y="3886"/>
                    </a:lnTo>
                    <a:lnTo>
                      <a:pt x="5908" y="3828"/>
                    </a:lnTo>
                    <a:lnTo>
                      <a:pt x="5917" y="3771"/>
                    </a:lnTo>
                    <a:lnTo>
                      <a:pt x="5925" y="3715"/>
                    </a:lnTo>
                    <a:lnTo>
                      <a:pt x="5932" y="3660"/>
                    </a:lnTo>
                    <a:lnTo>
                      <a:pt x="5938" y="3607"/>
                    </a:lnTo>
                    <a:lnTo>
                      <a:pt x="5943" y="3555"/>
                    </a:lnTo>
                    <a:lnTo>
                      <a:pt x="5946" y="3506"/>
                    </a:lnTo>
                    <a:lnTo>
                      <a:pt x="5949" y="3458"/>
                    </a:lnTo>
                    <a:lnTo>
                      <a:pt x="5951" y="3413"/>
                    </a:lnTo>
                    <a:lnTo>
                      <a:pt x="5953" y="3369"/>
                    </a:lnTo>
                    <a:lnTo>
                      <a:pt x="5954" y="3328"/>
                    </a:lnTo>
                    <a:lnTo>
                      <a:pt x="5955" y="3254"/>
                    </a:lnTo>
                    <a:lnTo>
                      <a:pt x="5955" y="3190"/>
                    </a:lnTo>
                    <a:lnTo>
                      <a:pt x="5955" y="2280"/>
                    </a:lnTo>
                    <a:lnTo>
                      <a:pt x="5955" y="2216"/>
                    </a:lnTo>
                    <a:lnTo>
                      <a:pt x="5954" y="2142"/>
                    </a:lnTo>
                    <a:lnTo>
                      <a:pt x="5953" y="2101"/>
                    </a:lnTo>
                    <a:lnTo>
                      <a:pt x="5951" y="2057"/>
                    </a:lnTo>
                    <a:lnTo>
                      <a:pt x="5949" y="2012"/>
                    </a:lnTo>
                    <a:lnTo>
                      <a:pt x="5946" y="1964"/>
                    </a:lnTo>
                    <a:lnTo>
                      <a:pt x="5943" y="1915"/>
                    </a:lnTo>
                    <a:lnTo>
                      <a:pt x="5938" y="1863"/>
                    </a:lnTo>
                    <a:lnTo>
                      <a:pt x="5932" y="1810"/>
                    </a:lnTo>
                    <a:lnTo>
                      <a:pt x="5925" y="1756"/>
                    </a:lnTo>
                    <a:lnTo>
                      <a:pt x="5917" y="1699"/>
                    </a:lnTo>
                    <a:lnTo>
                      <a:pt x="5908" y="1642"/>
                    </a:lnTo>
                    <a:lnTo>
                      <a:pt x="5897" y="1583"/>
                    </a:lnTo>
                    <a:lnTo>
                      <a:pt x="5885" y="1524"/>
                    </a:lnTo>
                    <a:lnTo>
                      <a:pt x="5870" y="1464"/>
                    </a:lnTo>
                    <a:lnTo>
                      <a:pt x="5854" y="1404"/>
                    </a:lnTo>
                    <a:lnTo>
                      <a:pt x="5837" y="1342"/>
                    </a:lnTo>
                    <a:lnTo>
                      <a:pt x="5816" y="1281"/>
                    </a:lnTo>
                    <a:lnTo>
                      <a:pt x="5795" y="1219"/>
                    </a:lnTo>
                    <a:lnTo>
                      <a:pt x="5771" y="1158"/>
                    </a:lnTo>
                    <a:lnTo>
                      <a:pt x="5745" y="1096"/>
                    </a:lnTo>
                    <a:lnTo>
                      <a:pt x="5716" y="1035"/>
                    </a:lnTo>
                    <a:lnTo>
                      <a:pt x="5684" y="974"/>
                    </a:lnTo>
                    <a:lnTo>
                      <a:pt x="5651" y="914"/>
                    </a:lnTo>
                    <a:lnTo>
                      <a:pt x="5615" y="854"/>
                    </a:lnTo>
                    <a:lnTo>
                      <a:pt x="5575" y="795"/>
                    </a:lnTo>
                    <a:lnTo>
                      <a:pt x="5533" y="737"/>
                    </a:lnTo>
                    <a:lnTo>
                      <a:pt x="5488" y="680"/>
                    </a:lnTo>
                    <a:lnTo>
                      <a:pt x="5439" y="624"/>
                    </a:lnTo>
                    <a:lnTo>
                      <a:pt x="5388" y="570"/>
                    </a:lnTo>
                    <a:lnTo>
                      <a:pt x="5334" y="519"/>
                    </a:lnTo>
                    <a:lnTo>
                      <a:pt x="5278" y="470"/>
                    </a:lnTo>
                    <a:lnTo>
                      <a:pt x="5222" y="425"/>
                    </a:lnTo>
                    <a:lnTo>
                      <a:pt x="5163" y="382"/>
                    </a:lnTo>
                    <a:lnTo>
                      <a:pt x="5104" y="343"/>
                    </a:lnTo>
                    <a:lnTo>
                      <a:pt x="5042" y="306"/>
                    </a:lnTo>
                    <a:lnTo>
                      <a:pt x="4981" y="272"/>
                    </a:lnTo>
                    <a:lnTo>
                      <a:pt x="4918" y="241"/>
                    </a:lnTo>
                    <a:lnTo>
                      <a:pt x="4854" y="212"/>
                    </a:lnTo>
                    <a:lnTo>
                      <a:pt x="4790" y="186"/>
                    </a:lnTo>
                    <a:lnTo>
                      <a:pt x="4725" y="162"/>
                    </a:lnTo>
                    <a:lnTo>
                      <a:pt x="4659" y="139"/>
                    </a:lnTo>
                    <a:lnTo>
                      <a:pt x="4594" y="120"/>
                    </a:lnTo>
                    <a:lnTo>
                      <a:pt x="4528" y="103"/>
                    </a:lnTo>
                    <a:lnTo>
                      <a:pt x="4461" y="86"/>
                    </a:lnTo>
                    <a:lnTo>
                      <a:pt x="4395" y="72"/>
                    </a:lnTo>
                    <a:lnTo>
                      <a:pt x="4329" y="59"/>
                    </a:lnTo>
                    <a:lnTo>
                      <a:pt x="4262" y="48"/>
                    </a:lnTo>
                    <a:lnTo>
                      <a:pt x="4196" y="39"/>
                    </a:lnTo>
                    <a:lnTo>
                      <a:pt x="4131" y="31"/>
                    </a:lnTo>
                    <a:lnTo>
                      <a:pt x="4065" y="24"/>
                    </a:lnTo>
                    <a:lnTo>
                      <a:pt x="4000" y="18"/>
                    </a:lnTo>
                    <a:lnTo>
                      <a:pt x="3936" y="13"/>
                    </a:lnTo>
                    <a:lnTo>
                      <a:pt x="3872" y="10"/>
                    </a:lnTo>
                    <a:lnTo>
                      <a:pt x="3809" y="7"/>
                    </a:lnTo>
                    <a:lnTo>
                      <a:pt x="3748" y="5"/>
                    </a:lnTo>
                    <a:lnTo>
                      <a:pt x="3686" y="3"/>
                    </a:lnTo>
                    <a:lnTo>
                      <a:pt x="3627" y="2"/>
                    </a:lnTo>
                    <a:lnTo>
                      <a:pt x="3512" y="1"/>
                    </a:lnTo>
                    <a:lnTo>
                      <a:pt x="3403" y="1"/>
                    </a:lnTo>
                    <a:lnTo>
                      <a:pt x="1833" y="0"/>
                    </a:lnTo>
                    <a:lnTo>
                      <a:pt x="1775" y="0"/>
                    </a:lnTo>
                    <a:lnTo>
                      <a:pt x="1714" y="2"/>
                    </a:lnTo>
                    <a:lnTo>
                      <a:pt x="1683" y="5"/>
                    </a:lnTo>
                    <a:lnTo>
                      <a:pt x="1652" y="8"/>
                    </a:lnTo>
                    <a:lnTo>
                      <a:pt x="1619" y="12"/>
                    </a:lnTo>
                    <a:lnTo>
                      <a:pt x="1587" y="19"/>
                    </a:lnTo>
                    <a:lnTo>
                      <a:pt x="1556" y="27"/>
                    </a:lnTo>
                    <a:lnTo>
                      <a:pt x="1524" y="37"/>
                    </a:lnTo>
                    <a:lnTo>
                      <a:pt x="1508" y="43"/>
                    </a:lnTo>
                    <a:lnTo>
                      <a:pt x="1492" y="49"/>
                    </a:lnTo>
                    <a:lnTo>
                      <a:pt x="1476" y="56"/>
                    </a:lnTo>
                    <a:lnTo>
                      <a:pt x="1461" y="65"/>
                    </a:lnTo>
                    <a:lnTo>
                      <a:pt x="1446" y="73"/>
                    </a:lnTo>
                    <a:lnTo>
                      <a:pt x="1430" y="82"/>
                    </a:lnTo>
                    <a:lnTo>
                      <a:pt x="1415" y="91"/>
                    </a:lnTo>
                    <a:lnTo>
                      <a:pt x="1400" y="103"/>
                    </a:lnTo>
                    <a:lnTo>
                      <a:pt x="1385" y="114"/>
                    </a:lnTo>
                    <a:lnTo>
                      <a:pt x="1370" y="126"/>
                    </a:lnTo>
                    <a:lnTo>
                      <a:pt x="1356" y="138"/>
                    </a:lnTo>
                    <a:lnTo>
                      <a:pt x="1341" y="153"/>
                    </a:lnTo>
                    <a:lnTo>
                      <a:pt x="1328" y="167"/>
                    </a:lnTo>
                    <a:lnTo>
                      <a:pt x="1315" y="182"/>
                    </a:lnTo>
                    <a:lnTo>
                      <a:pt x="1303" y="196"/>
                    </a:lnTo>
                    <a:lnTo>
                      <a:pt x="1291" y="211"/>
                    </a:lnTo>
                    <a:lnTo>
                      <a:pt x="1281" y="226"/>
                    </a:lnTo>
                    <a:lnTo>
                      <a:pt x="1272" y="241"/>
                    </a:lnTo>
                    <a:lnTo>
                      <a:pt x="1263" y="256"/>
                    </a:lnTo>
                    <a:lnTo>
                      <a:pt x="1255" y="272"/>
                    </a:lnTo>
                    <a:lnTo>
                      <a:pt x="1247" y="288"/>
                    </a:lnTo>
                    <a:lnTo>
                      <a:pt x="1240" y="304"/>
                    </a:lnTo>
                    <a:lnTo>
                      <a:pt x="1233" y="319"/>
                    </a:lnTo>
                    <a:lnTo>
                      <a:pt x="1228" y="335"/>
                    </a:lnTo>
                    <a:lnTo>
                      <a:pt x="1218" y="367"/>
                    </a:lnTo>
                    <a:lnTo>
                      <a:pt x="1210" y="399"/>
                    </a:lnTo>
                    <a:lnTo>
                      <a:pt x="1204" y="432"/>
                    </a:lnTo>
                    <a:lnTo>
                      <a:pt x="1199" y="464"/>
                    </a:lnTo>
                    <a:lnTo>
                      <a:pt x="1195" y="495"/>
                    </a:lnTo>
                    <a:lnTo>
                      <a:pt x="1193" y="526"/>
                    </a:lnTo>
                    <a:lnTo>
                      <a:pt x="1191" y="588"/>
                    </a:lnTo>
                    <a:lnTo>
                      <a:pt x="1191" y="646"/>
                    </a:lnTo>
                    <a:close/>
                  </a:path>
                </a:pathLst>
              </a:custGeom>
              <a:solidFill>
                <a:srgbClr val="CD202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804" name="Freeform 16"/>
              <p:cNvSpPr>
                <a:spLocks noChangeAspect="1"/>
              </p:cNvSpPr>
              <p:nvPr/>
            </p:nvSpPr>
            <p:spPr bwMode="auto">
              <a:xfrm>
                <a:off x="5252" y="3998"/>
                <a:ext cx="151" cy="111"/>
              </a:xfrm>
              <a:custGeom>
                <a:avLst/>
                <a:gdLst>
                  <a:gd name="T0" fmla="*/ 0 w 4991"/>
                  <a:gd name="T1" fmla="*/ 0 h 3647"/>
                  <a:gd name="T2" fmla="*/ 0 w 4991"/>
                  <a:gd name="T3" fmla="*/ 0 h 3647"/>
                  <a:gd name="T4" fmla="*/ 0 w 4991"/>
                  <a:gd name="T5" fmla="*/ 0 h 3647"/>
                  <a:gd name="T6" fmla="*/ 0 w 4991"/>
                  <a:gd name="T7" fmla="*/ 0 h 3647"/>
                  <a:gd name="T8" fmla="*/ 0 w 4991"/>
                  <a:gd name="T9" fmla="*/ 0 h 36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1"/>
                  <a:gd name="T16" fmla="*/ 0 h 3647"/>
                  <a:gd name="T17" fmla="*/ 4991 w 4991"/>
                  <a:gd name="T18" fmla="*/ 3647 h 36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1" h="3647">
                    <a:moveTo>
                      <a:pt x="2722" y="0"/>
                    </a:moveTo>
                    <a:lnTo>
                      <a:pt x="4991" y="0"/>
                    </a:lnTo>
                    <a:lnTo>
                      <a:pt x="2268" y="3647"/>
                    </a:lnTo>
                    <a:lnTo>
                      <a:pt x="0" y="3647"/>
                    </a:lnTo>
                    <a:lnTo>
                      <a:pt x="2722" y="0"/>
                    </a:lnTo>
                    <a:close/>
                  </a:path>
                </a:pathLst>
              </a:custGeom>
              <a:solidFill>
                <a:srgbClr val="CD202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805" name="Freeform 17"/>
              <p:cNvSpPr>
                <a:spLocks noChangeAspect="1"/>
              </p:cNvSpPr>
              <p:nvPr/>
            </p:nvSpPr>
            <p:spPr bwMode="auto">
              <a:xfrm>
                <a:off x="5066" y="3998"/>
                <a:ext cx="208" cy="166"/>
              </a:xfrm>
              <a:custGeom>
                <a:avLst/>
                <a:gdLst>
                  <a:gd name="T0" fmla="*/ 0 w 6864"/>
                  <a:gd name="T1" fmla="*/ 0 h 5470"/>
                  <a:gd name="T2" fmla="*/ 0 w 6864"/>
                  <a:gd name="T3" fmla="*/ 0 h 5470"/>
                  <a:gd name="T4" fmla="*/ 0 w 6864"/>
                  <a:gd name="T5" fmla="*/ 0 h 5470"/>
                  <a:gd name="T6" fmla="*/ 0 w 6864"/>
                  <a:gd name="T7" fmla="*/ 0 h 5470"/>
                  <a:gd name="T8" fmla="*/ 0 w 6864"/>
                  <a:gd name="T9" fmla="*/ 0 h 5470"/>
                  <a:gd name="T10" fmla="*/ 0 w 6864"/>
                  <a:gd name="T11" fmla="*/ 0 h 5470"/>
                  <a:gd name="T12" fmla="*/ 0 w 6864"/>
                  <a:gd name="T13" fmla="*/ 0 h 5470"/>
                  <a:gd name="T14" fmla="*/ 0 w 6864"/>
                  <a:gd name="T15" fmla="*/ 0 h 5470"/>
                  <a:gd name="T16" fmla="*/ 0 w 6864"/>
                  <a:gd name="T17" fmla="*/ 0 h 5470"/>
                  <a:gd name="T18" fmla="*/ 0 w 6864"/>
                  <a:gd name="T19" fmla="*/ 0 h 5470"/>
                  <a:gd name="T20" fmla="*/ 0 w 6864"/>
                  <a:gd name="T21" fmla="*/ 0 h 5470"/>
                  <a:gd name="T22" fmla="*/ 0 w 6864"/>
                  <a:gd name="T23" fmla="*/ 0 h 5470"/>
                  <a:gd name="T24" fmla="*/ 0 w 6864"/>
                  <a:gd name="T25" fmla="*/ 0 h 5470"/>
                  <a:gd name="T26" fmla="*/ 0 w 6864"/>
                  <a:gd name="T27" fmla="*/ 0 h 5470"/>
                  <a:gd name="T28" fmla="*/ 0 w 6864"/>
                  <a:gd name="T29" fmla="*/ 0 h 5470"/>
                  <a:gd name="T30" fmla="*/ 0 w 6864"/>
                  <a:gd name="T31" fmla="*/ 0 h 5470"/>
                  <a:gd name="T32" fmla="*/ 0 w 6864"/>
                  <a:gd name="T33" fmla="*/ 0 h 5470"/>
                  <a:gd name="T34" fmla="*/ 0 w 6864"/>
                  <a:gd name="T35" fmla="*/ 0 h 5470"/>
                  <a:gd name="T36" fmla="*/ 0 w 6864"/>
                  <a:gd name="T37" fmla="*/ 0 h 5470"/>
                  <a:gd name="T38" fmla="*/ 0 w 6864"/>
                  <a:gd name="T39" fmla="*/ 0 h 5470"/>
                  <a:gd name="T40" fmla="*/ 0 w 6864"/>
                  <a:gd name="T41" fmla="*/ 0 h 5470"/>
                  <a:gd name="T42" fmla="*/ 0 w 6864"/>
                  <a:gd name="T43" fmla="*/ 0 h 5470"/>
                  <a:gd name="T44" fmla="*/ 0 w 6864"/>
                  <a:gd name="T45" fmla="*/ 0 h 5470"/>
                  <a:gd name="T46" fmla="*/ 0 w 6864"/>
                  <a:gd name="T47" fmla="*/ 0 h 5470"/>
                  <a:gd name="T48" fmla="*/ 0 w 6864"/>
                  <a:gd name="T49" fmla="*/ 0 h 5470"/>
                  <a:gd name="T50" fmla="*/ 0 w 6864"/>
                  <a:gd name="T51" fmla="*/ 0 h 5470"/>
                  <a:gd name="T52" fmla="*/ 0 w 6864"/>
                  <a:gd name="T53" fmla="*/ 0 h 5470"/>
                  <a:gd name="T54" fmla="*/ 0 w 6864"/>
                  <a:gd name="T55" fmla="*/ 0 h 5470"/>
                  <a:gd name="T56" fmla="*/ 0 w 6864"/>
                  <a:gd name="T57" fmla="*/ 0 h 5470"/>
                  <a:gd name="T58" fmla="*/ 0 w 6864"/>
                  <a:gd name="T59" fmla="*/ 0 h 5470"/>
                  <a:gd name="T60" fmla="*/ 0 w 6864"/>
                  <a:gd name="T61" fmla="*/ 0 h 5470"/>
                  <a:gd name="T62" fmla="*/ 0 w 6864"/>
                  <a:gd name="T63" fmla="*/ 0 h 5470"/>
                  <a:gd name="T64" fmla="*/ 0 w 6864"/>
                  <a:gd name="T65" fmla="*/ 0 h 5470"/>
                  <a:gd name="T66" fmla="*/ 0 w 6864"/>
                  <a:gd name="T67" fmla="*/ 0 h 5470"/>
                  <a:gd name="T68" fmla="*/ 0 w 6864"/>
                  <a:gd name="T69" fmla="*/ 0 h 5470"/>
                  <a:gd name="T70" fmla="*/ 0 w 6864"/>
                  <a:gd name="T71" fmla="*/ 0 h 5470"/>
                  <a:gd name="T72" fmla="*/ 0 w 6864"/>
                  <a:gd name="T73" fmla="*/ 0 h 5470"/>
                  <a:gd name="T74" fmla="*/ 0 w 6864"/>
                  <a:gd name="T75" fmla="*/ 0 h 5470"/>
                  <a:gd name="T76" fmla="*/ 0 w 6864"/>
                  <a:gd name="T77" fmla="*/ 0 h 5470"/>
                  <a:gd name="T78" fmla="*/ 0 w 6864"/>
                  <a:gd name="T79" fmla="*/ 0 h 5470"/>
                  <a:gd name="T80" fmla="*/ 0 w 6864"/>
                  <a:gd name="T81" fmla="*/ 0 h 5470"/>
                  <a:gd name="T82" fmla="*/ 0 w 6864"/>
                  <a:gd name="T83" fmla="*/ 0 h 5470"/>
                  <a:gd name="T84" fmla="*/ 0 w 6864"/>
                  <a:gd name="T85" fmla="*/ 0 h 5470"/>
                  <a:gd name="T86" fmla="*/ 0 w 6864"/>
                  <a:gd name="T87" fmla="*/ 0 h 5470"/>
                  <a:gd name="T88" fmla="*/ 0 w 6864"/>
                  <a:gd name="T89" fmla="*/ 0 h 5470"/>
                  <a:gd name="T90" fmla="*/ 0 w 6864"/>
                  <a:gd name="T91" fmla="*/ 0 h 5470"/>
                  <a:gd name="T92" fmla="*/ 0 w 6864"/>
                  <a:gd name="T93" fmla="*/ 0 h 5470"/>
                  <a:gd name="T94" fmla="*/ 0 w 6864"/>
                  <a:gd name="T95" fmla="*/ 0 h 547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864"/>
                  <a:gd name="T145" fmla="*/ 0 h 5470"/>
                  <a:gd name="T146" fmla="*/ 6864 w 6864"/>
                  <a:gd name="T147" fmla="*/ 5470 h 547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864" h="5470">
                    <a:moveTo>
                      <a:pt x="0" y="646"/>
                    </a:moveTo>
                    <a:lnTo>
                      <a:pt x="0" y="588"/>
                    </a:lnTo>
                    <a:lnTo>
                      <a:pt x="2" y="526"/>
                    </a:lnTo>
                    <a:lnTo>
                      <a:pt x="5" y="495"/>
                    </a:lnTo>
                    <a:lnTo>
                      <a:pt x="8" y="464"/>
                    </a:lnTo>
                    <a:lnTo>
                      <a:pt x="12" y="431"/>
                    </a:lnTo>
                    <a:lnTo>
                      <a:pt x="19" y="399"/>
                    </a:lnTo>
                    <a:lnTo>
                      <a:pt x="27" y="367"/>
                    </a:lnTo>
                    <a:lnTo>
                      <a:pt x="37" y="336"/>
                    </a:lnTo>
                    <a:lnTo>
                      <a:pt x="43" y="319"/>
                    </a:lnTo>
                    <a:lnTo>
                      <a:pt x="49" y="304"/>
                    </a:lnTo>
                    <a:lnTo>
                      <a:pt x="56" y="288"/>
                    </a:lnTo>
                    <a:lnTo>
                      <a:pt x="63" y="272"/>
                    </a:lnTo>
                    <a:lnTo>
                      <a:pt x="72" y="257"/>
                    </a:lnTo>
                    <a:lnTo>
                      <a:pt x="81" y="241"/>
                    </a:lnTo>
                    <a:lnTo>
                      <a:pt x="91" y="226"/>
                    </a:lnTo>
                    <a:lnTo>
                      <a:pt x="101" y="210"/>
                    </a:lnTo>
                    <a:lnTo>
                      <a:pt x="112" y="196"/>
                    </a:lnTo>
                    <a:lnTo>
                      <a:pt x="125" y="181"/>
                    </a:lnTo>
                    <a:lnTo>
                      <a:pt x="138" y="166"/>
                    </a:lnTo>
                    <a:lnTo>
                      <a:pt x="151" y="152"/>
                    </a:lnTo>
                    <a:lnTo>
                      <a:pt x="165" y="139"/>
                    </a:lnTo>
                    <a:lnTo>
                      <a:pt x="180" y="125"/>
                    </a:lnTo>
                    <a:lnTo>
                      <a:pt x="195" y="113"/>
                    </a:lnTo>
                    <a:lnTo>
                      <a:pt x="209" y="102"/>
                    </a:lnTo>
                    <a:lnTo>
                      <a:pt x="225" y="92"/>
                    </a:lnTo>
                    <a:lnTo>
                      <a:pt x="240" y="82"/>
                    </a:lnTo>
                    <a:lnTo>
                      <a:pt x="255" y="73"/>
                    </a:lnTo>
                    <a:lnTo>
                      <a:pt x="271" y="65"/>
                    </a:lnTo>
                    <a:lnTo>
                      <a:pt x="286" y="57"/>
                    </a:lnTo>
                    <a:lnTo>
                      <a:pt x="301" y="49"/>
                    </a:lnTo>
                    <a:lnTo>
                      <a:pt x="318" y="43"/>
                    </a:lnTo>
                    <a:lnTo>
                      <a:pt x="333" y="37"/>
                    </a:lnTo>
                    <a:lnTo>
                      <a:pt x="365" y="27"/>
                    </a:lnTo>
                    <a:lnTo>
                      <a:pt x="397" y="20"/>
                    </a:lnTo>
                    <a:lnTo>
                      <a:pt x="429" y="14"/>
                    </a:lnTo>
                    <a:lnTo>
                      <a:pt x="460" y="8"/>
                    </a:lnTo>
                    <a:lnTo>
                      <a:pt x="492" y="5"/>
                    </a:lnTo>
                    <a:lnTo>
                      <a:pt x="524" y="2"/>
                    </a:lnTo>
                    <a:lnTo>
                      <a:pt x="584" y="0"/>
                    </a:lnTo>
                    <a:lnTo>
                      <a:pt x="642" y="0"/>
                    </a:lnTo>
                    <a:lnTo>
                      <a:pt x="4443" y="0"/>
                    </a:lnTo>
                    <a:lnTo>
                      <a:pt x="4534" y="0"/>
                    </a:lnTo>
                    <a:lnTo>
                      <a:pt x="4622" y="0"/>
                    </a:lnTo>
                    <a:lnTo>
                      <a:pt x="4707" y="1"/>
                    </a:lnTo>
                    <a:lnTo>
                      <a:pt x="4788" y="2"/>
                    </a:lnTo>
                    <a:lnTo>
                      <a:pt x="4868" y="5"/>
                    </a:lnTo>
                    <a:lnTo>
                      <a:pt x="4944" y="8"/>
                    </a:lnTo>
                    <a:lnTo>
                      <a:pt x="5019" y="14"/>
                    </a:lnTo>
                    <a:lnTo>
                      <a:pt x="5090" y="20"/>
                    </a:lnTo>
                    <a:lnTo>
                      <a:pt x="5126" y="23"/>
                    </a:lnTo>
                    <a:lnTo>
                      <a:pt x="5161" y="27"/>
                    </a:lnTo>
                    <a:lnTo>
                      <a:pt x="5195" y="32"/>
                    </a:lnTo>
                    <a:lnTo>
                      <a:pt x="5228" y="37"/>
                    </a:lnTo>
                    <a:lnTo>
                      <a:pt x="5261" y="43"/>
                    </a:lnTo>
                    <a:lnTo>
                      <a:pt x="5294" y="49"/>
                    </a:lnTo>
                    <a:lnTo>
                      <a:pt x="5326" y="57"/>
                    </a:lnTo>
                    <a:lnTo>
                      <a:pt x="5358" y="65"/>
                    </a:lnTo>
                    <a:lnTo>
                      <a:pt x="5390" y="73"/>
                    </a:lnTo>
                    <a:lnTo>
                      <a:pt x="5420" y="82"/>
                    </a:lnTo>
                    <a:lnTo>
                      <a:pt x="5451" y="92"/>
                    </a:lnTo>
                    <a:lnTo>
                      <a:pt x="5480" y="102"/>
                    </a:lnTo>
                    <a:lnTo>
                      <a:pt x="5510" y="113"/>
                    </a:lnTo>
                    <a:lnTo>
                      <a:pt x="5540" y="125"/>
                    </a:lnTo>
                    <a:lnTo>
                      <a:pt x="5568" y="139"/>
                    </a:lnTo>
                    <a:lnTo>
                      <a:pt x="5597" y="152"/>
                    </a:lnTo>
                    <a:lnTo>
                      <a:pt x="5624" y="167"/>
                    </a:lnTo>
                    <a:lnTo>
                      <a:pt x="5653" y="183"/>
                    </a:lnTo>
                    <a:lnTo>
                      <a:pt x="5679" y="199"/>
                    </a:lnTo>
                    <a:lnTo>
                      <a:pt x="5707" y="216"/>
                    </a:lnTo>
                    <a:lnTo>
                      <a:pt x="5733" y="234"/>
                    </a:lnTo>
                    <a:lnTo>
                      <a:pt x="5759" y="253"/>
                    </a:lnTo>
                    <a:lnTo>
                      <a:pt x="5785" y="272"/>
                    </a:lnTo>
                    <a:lnTo>
                      <a:pt x="5810" y="293"/>
                    </a:lnTo>
                    <a:lnTo>
                      <a:pt x="5836" y="313"/>
                    </a:lnTo>
                    <a:lnTo>
                      <a:pt x="5860" y="335"/>
                    </a:lnTo>
                    <a:lnTo>
                      <a:pt x="5885" y="357"/>
                    </a:lnTo>
                    <a:lnTo>
                      <a:pt x="5909" y="380"/>
                    </a:lnTo>
                    <a:lnTo>
                      <a:pt x="5933" y="402"/>
                    </a:lnTo>
                    <a:lnTo>
                      <a:pt x="5956" y="427"/>
                    </a:lnTo>
                    <a:lnTo>
                      <a:pt x="5980" y="450"/>
                    </a:lnTo>
                    <a:lnTo>
                      <a:pt x="6003" y="475"/>
                    </a:lnTo>
                    <a:lnTo>
                      <a:pt x="6048" y="526"/>
                    </a:lnTo>
                    <a:lnTo>
                      <a:pt x="6093" y="579"/>
                    </a:lnTo>
                    <a:lnTo>
                      <a:pt x="6138" y="632"/>
                    </a:lnTo>
                    <a:lnTo>
                      <a:pt x="6181" y="686"/>
                    </a:lnTo>
                    <a:lnTo>
                      <a:pt x="6225" y="742"/>
                    </a:lnTo>
                    <a:lnTo>
                      <a:pt x="6268" y="798"/>
                    </a:lnTo>
                    <a:lnTo>
                      <a:pt x="6309" y="855"/>
                    </a:lnTo>
                    <a:lnTo>
                      <a:pt x="6352" y="912"/>
                    </a:lnTo>
                    <a:lnTo>
                      <a:pt x="6579" y="1215"/>
                    </a:lnTo>
                    <a:lnTo>
                      <a:pt x="6638" y="1294"/>
                    </a:lnTo>
                    <a:lnTo>
                      <a:pt x="6692" y="1370"/>
                    </a:lnTo>
                    <a:lnTo>
                      <a:pt x="6717" y="1406"/>
                    </a:lnTo>
                    <a:lnTo>
                      <a:pt x="6740" y="1443"/>
                    </a:lnTo>
                    <a:lnTo>
                      <a:pt x="6762" y="1479"/>
                    </a:lnTo>
                    <a:lnTo>
                      <a:pt x="6782" y="1515"/>
                    </a:lnTo>
                    <a:lnTo>
                      <a:pt x="6800" y="1552"/>
                    </a:lnTo>
                    <a:lnTo>
                      <a:pt x="6816" y="1589"/>
                    </a:lnTo>
                    <a:lnTo>
                      <a:pt x="6824" y="1607"/>
                    </a:lnTo>
                    <a:lnTo>
                      <a:pt x="6830" y="1626"/>
                    </a:lnTo>
                    <a:lnTo>
                      <a:pt x="6836" y="1644"/>
                    </a:lnTo>
                    <a:lnTo>
                      <a:pt x="6842" y="1663"/>
                    </a:lnTo>
                    <a:lnTo>
                      <a:pt x="6846" y="1682"/>
                    </a:lnTo>
                    <a:lnTo>
                      <a:pt x="6852" y="1701"/>
                    </a:lnTo>
                    <a:lnTo>
                      <a:pt x="6855" y="1721"/>
                    </a:lnTo>
                    <a:lnTo>
                      <a:pt x="6858" y="1741"/>
                    </a:lnTo>
                    <a:lnTo>
                      <a:pt x="6861" y="1761"/>
                    </a:lnTo>
                    <a:lnTo>
                      <a:pt x="6862" y="1781"/>
                    </a:lnTo>
                    <a:lnTo>
                      <a:pt x="6863" y="1803"/>
                    </a:lnTo>
                    <a:lnTo>
                      <a:pt x="6864" y="1824"/>
                    </a:lnTo>
                    <a:lnTo>
                      <a:pt x="6863" y="1845"/>
                    </a:lnTo>
                    <a:lnTo>
                      <a:pt x="6862" y="1866"/>
                    </a:lnTo>
                    <a:lnTo>
                      <a:pt x="6860" y="1886"/>
                    </a:lnTo>
                    <a:lnTo>
                      <a:pt x="6858" y="1907"/>
                    </a:lnTo>
                    <a:lnTo>
                      <a:pt x="6855" y="1927"/>
                    </a:lnTo>
                    <a:lnTo>
                      <a:pt x="6850" y="1947"/>
                    </a:lnTo>
                    <a:lnTo>
                      <a:pt x="6845" y="1966"/>
                    </a:lnTo>
                    <a:lnTo>
                      <a:pt x="6840" y="1986"/>
                    </a:lnTo>
                    <a:lnTo>
                      <a:pt x="6834" y="2005"/>
                    </a:lnTo>
                    <a:lnTo>
                      <a:pt x="6828" y="2024"/>
                    </a:lnTo>
                    <a:lnTo>
                      <a:pt x="6821" y="2043"/>
                    </a:lnTo>
                    <a:lnTo>
                      <a:pt x="6814" y="2062"/>
                    </a:lnTo>
                    <a:lnTo>
                      <a:pt x="6797" y="2099"/>
                    </a:lnTo>
                    <a:lnTo>
                      <a:pt x="6778" y="2136"/>
                    </a:lnTo>
                    <a:lnTo>
                      <a:pt x="6758" y="2173"/>
                    </a:lnTo>
                    <a:lnTo>
                      <a:pt x="6736" y="2209"/>
                    </a:lnTo>
                    <a:lnTo>
                      <a:pt x="6713" y="2246"/>
                    </a:lnTo>
                    <a:lnTo>
                      <a:pt x="6688" y="2283"/>
                    </a:lnTo>
                    <a:lnTo>
                      <a:pt x="6635" y="2356"/>
                    </a:lnTo>
                    <a:lnTo>
                      <a:pt x="6579" y="2432"/>
                    </a:lnTo>
                    <a:lnTo>
                      <a:pt x="5672" y="3647"/>
                    </a:lnTo>
                    <a:lnTo>
                      <a:pt x="3404" y="3647"/>
                    </a:lnTo>
                    <a:lnTo>
                      <a:pt x="4877" y="1672"/>
                    </a:lnTo>
                    <a:lnTo>
                      <a:pt x="4898" y="1643"/>
                    </a:lnTo>
                    <a:lnTo>
                      <a:pt x="4920" y="1613"/>
                    </a:lnTo>
                    <a:lnTo>
                      <a:pt x="4941" y="1583"/>
                    </a:lnTo>
                    <a:lnTo>
                      <a:pt x="4962" y="1551"/>
                    </a:lnTo>
                    <a:lnTo>
                      <a:pt x="4982" y="1519"/>
                    </a:lnTo>
                    <a:lnTo>
                      <a:pt x="5001" y="1486"/>
                    </a:lnTo>
                    <a:lnTo>
                      <a:pt x="5009" y="1469"/>
                    </a:lnTo>
                    <a:lnTo>
                      <a:pt x="5017" y="1452"/>
                    </a:lnTo>
                    <a:lnTo>
                      <a:pt x="5024" y="1435"/>
                    </a:lnTo>
                    <a:lnTo>
                      <a:pt x="5031" y="1417"/>
                    </a:lnTo>
                    <a:lnTo>
                      <a:pt x="5037" y="1400"/>
                    </a:lnTo>
                    <a:lnTo>
                      <a:pt x="5043" y="1383"/>
                    </a:lnTo>
                    <a:lnTo>
                      <a:pt x="5049" y="1365"/>
                    </a:lnTo>
                    <a:lnTo>
                      <a:pt x="5053" y="1347"/>
                    </a:lnTo>
                    <a:lnTo>
                      <a:pt x="5056" y="1329"/>
                    </a:lnTo>
                    <a:lnTo>
                      <a:pt x="5059" y="1311"/>
                    </a:lnTo>
                    <a:lnTo>
                      <a:pt x="5061" y="1292"/>
                    </a:lnTo>
                    <a:lnTo>
                      <a:pt x="5061" y="1274"/>
                    </a:lnTo>
                    <a:lnTo>
                      <a:pt x="5061" y="1255"/>
                    </a:lnTo>
                    <a:lnTo>
                      <a:pt x="5060" y="1236"/>
                    </a:lnTo>
                    <a:lnTo>
                      <a:pt x="5058" y="1217"/>
                    </a:lnTo>
                    <a:lnTo>
                      <a:pt x="5055" y="1198"/>
                    </a:lnTo>
                    <a:lnTo>
                      <a:pt x="5050" y="1180"/>
                    </a:lnTo>
                    <a:lnTo>
                      <a:pt x="5044" y="1160"/>
                    </a:lnTo>
                    <a:lnTo>
                      <a:pt x="5037" y="1141"/>
                    </a:lnTo>
                    <a:lnTo>
                      <a:pt x="5029" y="1121"/>
                    </a:lnTo>
                    <a:lnTo>
                      <a:pt x="5020" y="1102"/>
                    </a:lnTo>
                    <a:lnTo>
                      <a:pt x="5010" y="1084"/>
                    </a:lnTo>
                    <a:lnTo>
                      <a:pt x="4999" y="1068"/>
                    </a:lnTo>
                    <a:lnTo>
                      <a:pt x="4987" y="1052"/>
                    </a:lnTo>
                    <a:lnTo>
                      <a:pt x="4974" y="1037"/>
                    </a:lnTo>
                    <a:lnTo>
                      <a:pt x="4962" y="1024"/>
                    </a:lnTo>
                    <a:lnTo>
                      <a:pt x="4947" y="1011"/>
                    </a:lnTo>
                    <a:lnTo>
                      <a:pt x="4933" y="1000"/>
                    </a:lnTo>
                    <a:lnTo>
                      <a:pt x="4918" y="990"/>
                    </a:lnTo>
                    <a:lnTo>
                      <a:pt x="4903" y="980"/>
                    </a:lnTo>
                    <a:lnTo>
                      <a:pt x="4886" y="971"/>
                    </a:lnTo>
                    <a:lnTo>
                      <a:pt x="4870" y="963"/>
                    </a:lnTo>
                    <a:lnTo>
                      <a:pt x="4853" y="956"/>
                    </a:lnTo>
                    <a:lnTo>
                      <a:pt x="4835" y="949"/>
                    </a:lnTo>
                    <a:lnTo>
                      <a:pt x="4818" y="944"/>
                    </a:lnTo>
                    <a:lnTo>
                      <a:pt x="4800" y="938"/>
                    </a:lnTo>
                    <a:lnTo>
                      <a:pt x="4782" y="933"/>
                    </a:lnTo>
                    <a:lnTo>
                      <a:pt x="4763" y="929"/>
                    </a:lnTo>
                    <a:lnTo>
                      <a:pt x="4744" y="926"/>
                    </a:lnTo>
                    <a:lnTo>
                      <a:pt x="4726" y="923"/>
                    </a:lnTo>
                    <a:lnTo>
                      <a:pt x="4687" y="918"/>
                    </a:lnTo>
                    <a:lnTo>
                      <a:pt x="4649" y="915"/>
                    </a:lnTo>
                    <a:lnTo>
                      <a:pt x="4611" y="913"/>
                    </a:lnTo>
                    <a:lnTo>
                      <a:pt x="4573" y="912"/>
                    </a:lnTo>
                    <a:lnTo>
                      <a:pt x="4536" y="912"/>
                    </a:lnTo>
                    <a:lnTo>
                      <a:pt x="4500" y="912"/>
                    </a:lnTo>
                    <a:lnTo>
                      <a:pt x="2723" y="912"/>
                    </a:lnTo>
                    <a:lnTo>
                      <a:pt x="2723" y="5470"/>
                    </a:lnTo>
                    <a:lnTo>
                      <a:pt x="908" y="5470"/>
                    </a:lnTo>
                    <a:lnTo>
                      <a:pt x="908" y="912"/>
                    </a:lnTo>
                    <a:lnTo>
                      <a:pt x="0" y="912"/>
                    </a:lnTo>
                    <a:lnTo>
                      <a:pt x="0" y="646"/>
                    </a:lnTo>
                    <a:close/>
                  </a:path>
                </a:pathLst>
              </a:custGeom>
              <a:solidFill>
                <a:srgbClr val="CD202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3796" name="Freeform 11"/>
          <p:cNvSpPr>
            <a:spLocks noChangeAspect="1"/>
          </p:cNvSpPr>
          <p:nvPr/>
        </p:nvSpPr>
        <p:spPr bwMode="auto">
          <a:xfrm>
            <a:off x="0" y="2938577"/>
            <a:ext cx="6661150" cy="727075"/>
          </a:xfrm>
          <a:custGeom>
            <a:avLst/>
            <a:gdLst>
              <a:gd name="T0" fmla="*/ 0 w 5675"/>
              <a:gd name="T1" fmla="*/ 2147483647 h 694"/>
              <a:gd name="T2" fmla="*/ 2147483647 w 5675"/>
              <a:gd name="T3" fmla="*/ 2147483647 h 694"/>
              <a:gd name="T4" fmla="*/ 2147483647 w 5675"/>
              <a:gd name="T5" fmla="*/ 2147483647 h 694"/>
              <a:gd name="T6" fmla="*/ 2147483647 w 5675"/>
              <a:gd name="T7" fmla="*/ 2147483647 h 694"/>
              <a:gd name="T8" fmla="*/ 2147483647 w 5675"/>
              <a:gd name="T9" fmla="*/ 1151370526 h 694"/>
              <a:gd name="T10" fmla="*/ 2147483647 w 5675"/>
              <a:gd name="T11" fmla="*/ 1151370526 h 694"/>
              <a:gd name="T12" fmla="*/ 2147483647 w 5675"/>
              <a:gd name="T13" fmla="*/ 1151370526 h 694"/>
              <a:gd name="T14" fmla="*/ 2147483647 w 5675"/>
              <a:gd name="T15" fmla="*/ 1151370526 h 694"/>
              <a:gd name="T16" fmla="*/ 2147483647 w 5675"/>
              <a:gd name="T17" fmla="*/ 2147483647 h 694"/>
              <a:gd name="T18" fmla="*/ 2147483647 w 5675"/>
              <a:gd name="T19" fmla="*/ 2147483647 h 694"/>
              <a:gd name="T20" fmla="*/ 2147483647 w 5675"/>
              <a:gd name="T21" fmla="*/ 2147483647 h 694"/>
              <a:gd name="T22" fmla="*/ 0 w 5675"/>
              <a:gd name="T23" fmla="*/ 2147483647 h 694"/>
              <a:gd name="T24" fmla="*/ 0 w 5675"/>
              <a:gd name="T25" fmla="*/ 2147483647 h 69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675"/>
              <a:gd name="T40" fmla="*/ 0 h 694"/>
              <a:gd name="T41" fmla="*/ 5675 w 5675"/>
              <a:gd name="T42" fmla="*/ 694 h 69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675" h="694">
                <a:moveTo>
                  <a:pt x="0" y="693"/>
                </a:moveTo>
                <a:lnTo>
                  <a:pt x="3767" y="694"/>
                </a:lnTo>
                <a:cubicBezTo>
                  <a:pt x="3919" y="694"/>
                  <a:pt x="3959" y="687"/>
                  <a:pt x="4061" y="603"/>
                </a:cubicBezTo>
                <a:lnTo>
                  <a:pt x="4378" y="190"/>
                </a:lnTo>
                <a:cubicBezTo>
                  <a:pt x="4477" y="99"/>
                  <a:pt x="4429" y="61"/>
                  <a:pt x="4654" y="57"/>
                </a:cubicBezTo>
                <a:cubicBezTo>
                  <a:pt x="4879" y="53"/>
                  <a:pt x="5505" y="65"/>
                  <a:pt x="5675" y="58"/>
                </a:cubicBezTo>
                <a:lnTo>
                  <a:pt x="5675" y="13"/>
                </a:lnTo>
                <a:lnTo>
                  <a:pt x="835" y="13"/>
                </a:lnTo>
                <a:cubicBezTo>
                  <a:pt x="716" y="18"/>
                  <a:pt x="670" y="0"/>
                  <a:pt x="577" y="94"/>
                </a:cubicBezTo>
                <a:lnTo>
                  <a:pt x="233" y="555"/>
                </a:lnTo>
                <a:cubicBezTo>
                  <a:pt x="148" y="646"/>
                  <a:pt x="106" y="627"/>
                  <a:pt x="67" y="641"/>
                </a:cubicBezTo>
                <a:lnTo>
                  <a:pt x="0" y="641"/>
                </a:lnTo>
                <a:lnTo>
                  <a:pt x="0" y="693"/>
                </a:lnTo>
                <a:close/>
              </a:path>
            </a:pathLst>
          </a:custGeom>
          <a:solidFill>
            <a:srgbClr val="E21A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33797" name="Freeform 12"/>
          <p:cNvSpPr>
            <a:spLocks noChangeAspect="1"/>
          </p:cNvSpPr>
          <p:nvPr/>
        </p:nvSpPr>
        <p:spPr bwMode="auto">
          <a:xfrm>
            <a:off x="2478088" y="2938577"/>
            <a:ext cx="6661150" cy="725487"/>
          </a:xfrm>
          <a:custGeom>
            <a:avLst/>
            <a:gdLst>
              <a:gd name="T0" fmla="*/ 0 w 5675"/>
              <a:gd name="T1" fmla="*/ 2147483647 h 694"/>
              <a:gd name="T2" fmla="*/ 2147483647 w 5675"/>
              <a:gd name="T3" fmla="*/ 2147483647 h 694"/>
              <a:gd name="T4" fmla="*/ 2147483647 w 5675"/>
              <a:gd name="T5" fmla="*/ 2147483647 h 694"/>
              <a:gd name="T6" fmla="*/ 2147483647 w 5675"/>
              <a:gd name="T7" fmla="*/ 2147483647 h 694"/>
              <a:gd name="T8" fmla="*/ 2147483647 w 5675"/>
              <a:gd name="T9" fmla="*/ 1143067611 h 694"/>
              <a:gd name="T10" fmla="*/ 2147483647 w 5675"/>
              <a:gd name="T11" fmla="*/ 1143067611 h 694"/>
              <a:gd name="T12" fmla="*/ 2147483647 w 5675"/>
              <a:gd name="T13" fmla="*/ 1143067611 h 694"/>
              <a:gd name="T14" fmla="*/ 2147483647 w 5675"/>
              <a:gd name="T15" fmla="*/ 1143067611 h 694"/>
              <a:gd name="T16" fmla="*/ 2147483647 w 5675"/>
              <a:gd name="T17" fmla="*/ 2147483647 h 694"/>
              <a:gd name="T18" fmla="*/ 2147483647 w 5675"/>
              <a:gd name="T19" fmla="*/ 2147483647 h 694"/>
              <a:gd name="T20" fmla="*/ 2147483647 w 5675"/>
              <a:gd name="T21" fmla="*/ 2147483647 h 694"/>
              <a:gd name="T22" fmla="*/ 0 w 5675"/>
              <a:gd name="T23" fmla="*/ 2147483647 h 694"/>
              <a:gd name="T24" fmla="*/ 0 w 5675"/>
              <a:gd name="T25" fmla="*/ 2147483647 h 69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675"/>
              <a:gd name="T40" fmla="*/ 0 h 694"/>
              <a:gd name="T41" fmla="*/ 5675 w 5675"/>
              <a:gd name="T42" fmla="*/ 694 h 69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675" h="694">
                <a:moveTo>
                  <a:pt x="0" y="693"/>
                </a:moveTo>
                <a:lnTo>
                  <a:pt x="3767" y="694"/>
                </a:lnTo>
                <a:cubicBezTo>
                  <a:pt x="3919" y="694"/>
                  <a:pt x="3959" y="687"/>
                  <a:pt x="4061" y="603"/>
                </a:cubicBezTo>
                <a:lnTo>
                  <a:pt x="4378" y="190"/>
                </a:lnTo>
                <a:cubicBezTo>
                  <a:pt x="4477" y="99"/>
                  <a:pt x="4429" y="61"/>
                  <a:pt x="4654" y="57"/>
                </a:cubicBezTo>
                <a:cubicBezTo>
                  <a:pt x="4879" y="53"/>
                  <a:pt x="5505" y="65"/>
                  <a:pt x="5675" y="58"/>
                </a:cubicBezTo>
                <a:lnTo>
                  <a:pt x="5675" y="13"/>
                </a:lnTo>
                <a:lnTo>
                  <a:pt x="835" y="13"/>
                </a:lnTo>
                <a:cubicBezTo>
                  <a:pt x="716" y="18"/>
                  <a:pt x="670" y="0"/>
                  <a:pt x="577" y="94"/>
                </a:cubicBezTo>
                <a:lnTo>
                  <a:pt x="233" y="555"/>
                </a:lnTo>
                <a:cubicBezTo>
                  <a:pt x="148" y="646"/>
                  <a:pt x="106" y="627"/>
                  <a:pt x="67" y="641"/>
                </a:cubicBezTo>
                <a:lnTo>
                  <a:pt x="0" y="641"/>
                </a:lnTo>
                <a:lnTo>
                  <a:pt x="0" y="693"/>
                </a:lnTo>
                <a:close/>
              </a:path>
            </a:pathLst>
          </a:custGeom>
          <a:solidFill>
            <a:srgbClr val="E21A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8743" y="2966508"/>
            <a:ext cx="7729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FF"/>
                </a:solidFill>
                <a:latin typeface="+mj-lt"/>
              </a:rPr>
              <a:t>Правила технической эксплуатации </a:t>
            </a:r>
            <a:r>
              <a:rPr lang="en-US" sz="2000" b="1" dirty="0" smtClean="0">
                <a:solidFill>
                  <a:srgbClr val="FFFFFF"/>
                </a:solidFill>
                <a:latin typeface="+mj-lt"/>
              </a:rPr>
              <a:t/>
            </a:r>
            <a:br>
              <a:rPr lang="en-US" sz="2000" b="1" dirty="0" smtClean="0">
                <a:solidFill>
                  <a:srgbClr val="FFFFFF"/>
                </a:solidFill>
                <a:latin typeface="+mj-lt"/>
              </a:rPr>
            </a:br>
            <a:r>
              <a:rPr lang="ru-RU" sz="2000" b="1" dirty="0" smtClean="0">
                <a:solidFill>
                  <a:srgbClr val="FFFFFF"/>
                </a:solidFill>
                <a:latin typeface="+mj-lt"/>
              </a:rPr>
              <a:t>железных дорог Российской Федерации</a:t>
            </a:r>
            <a:endParaRPr lang="ru-RU" sz="20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828312" y="3670949"/>
            <a:ext cx="887833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endParaRPr lang="ru-RU" b="1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endParaRPr lang="ru-RU" b="1" dirty="0">
              <a:solidFill>
                <a:srgbClr val="000000"/>
              </a:solidFill>
              <a:ea typeface="ＭＳ Ｐゴシック" pitchFamily="34" charset="-128"/>
            </a:endParaRPr>
          </a:p>
          <a:p>
            <a:endParaRPr lang="ru-RU" sz="14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0" y="969818"/>
            <a:ext cx="9144000" cy="303308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2"/>
          </p:nvPr>
        </p:nvSpPr>
        <p:spPr>
          <a:xfrm>
            <a:off x="110836" y="1034473"/>
            <a:ext cx="9033164" cy="3579200"/>
          </a:xfrm>
        </p:spPr>
        <p:txBody>
          <a:bodyPr>
            <a:normAutofit/>
          </a:bodyPr>
          <a:lstStyle/>
          <a:p>
            <a:r>
              <a:rPr lang="ru-RU" sz="1200" b="1" u="sng" dirty="0" smtClean="0">
                <a:solidFill>
                  <a:schemeClr val="bg1"/>
                </a:solidFill>
              </a:rPr>
              <a:t>Осаживание</a:t>
            </a:r>
            <a:r>
              <a:rPr lang="ru-RU" sz="1200" u="sng" dirty="0" smtClean="0">
                <a:solidFill>
                  <a:schemeClr val="bg1"/>
                </a:solidFill>
              </a:rPr>
              <a:t> </a:t>
            </a:r>
            <a:r>
              <a:rPr lang="ru-RU" sz="1200" dirty="0" smtClean="0">
                <a:solidFill>
                  <a:schemeClr val="bg1"/>
                </a:solidFill>
              </a:rPr>
              <a:t>поезда на более</a:t>
            </a:r>
            <a:r>
              <a:rPr lang="ru-RU" sz="1200" u="sng" dirty="0" smtClean="0">
                <a:solidFill>
                  <a:schemeClr val="bg1"/>
                </a:solidFill>
              </a:rPr>
              <a:t> </a:t>
            </a:r>
            <a:r>
              <a:rPr lang="ru-RU" sz="1200" b="1" u="sng" dirty="0" smtClean="0">
                <a:solidFill>
                  <a:schemeClr val="bg1"/>
                </a:solidFill>
              </a:rPr>
              <a:t>лёгкий профиль </a:t>
            </a:r>
            <a:r>
              <a:rPr lang="ru-RU" sz="1200" dirty="0" smtClean="0">
                <a:solidFill>
                  <a:schemeClr val="bg1"/>
                </a:solidFill>
              </a:rPr>
              <a:t>железнодорожного пути того же перегона </a:t>
            </a:r>
            <a:r>
              <a:rPr lang="ru-RU" sz="1200" b="1" u="sng" dirty="0" smtClean="0">
                <a:solidFill>
                  <a:schemeClr val="bg1"/>
                </a:solidFill>
              </a:rPr>
              <a:t>не допускается:</a:t>
            </a:r>
          </a:p>
          <a:p>
            <a:endParaRPr lang="ru-RU" dirty="0" smtClean="0"/>
          </a:p>
          <a:p>
            <a:pPr marL="534988"/>
            <a:r>
              <a:rPr lang="ru-RU" sz="1400" i="1" dirty="0" smtClean="0"/>
              <a:t>пассажирских поездов во всех случаях;</a:t>
            </a:r>
          </a:p>
          <a:p>
            <a:pPr marL="534988"/>
            <a:endParaRPr lang="ru-RU" sz="1400" i="1" dirty="0" smtClean="0"/>
          </a:p>
          <a:p>
            <a:pPr marL="534988"/>
            <a:r>
              <a:rPr lang="ru-RU" sz="1400" i="1" dirty="0" smtClean="0"/>
              <a:t>поездов, масса которых превышает норму по условиям </a:t>
            </a:r>
            <a:r>
              <a:rPr lang="ru-RU" sz="1400" i="1" dirty="0" err="1" smtClean="0"/>
              <a:t>трогания</a:t>
            </a:r>
            <a:r>
              <a:rPr lang="ru-RU" sz="1400" i="1" dirty="0" smtClean="0"/>
              <a:t> с места на данном подъеме;</a:t>
            </a:r>
          </a:p>
          <a:p>
            <a:pPr marL="534988"/>
            <a:endParaRPr lang="ru-RU" sz="1400" i="1" dirty="0" smtClean="0"/>
          </a:p>
          <a:p>
            <a:pPr marL="534988"/>
            <a:r>
              <a:rPr lang="ru-RU" sz="1400" i="1" dirty="0" smtClean="0"/>
              <a:t>при неблагоприятных условиях, когда сигналы трудно различимы;</a:t>
            </a:r>
          </a:p>
          <a:p>
            <a:pPr marL="534988"/>
            <a:endParaRPr lang="ru-RU" sz="1400" i="1" dirty="0" smtClean="0"/>
          </a:p>
          <a:p>
            <a:pPr marL="534988"/>
            <a:r>
              <a:rPr lang="ru-RU" sz="1400" i="1" dirty="0" smtClean="0"/>
              <a:t>если остановившийся поезд был отправлен при перерыве действия всех средств сигнализации и связи.</a:t>
            </a:r>
          </a:p>
          <a:p>
            <a:endParaRPr lang="ru-RU" i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b="1" dirty="0" smtClean="0"/>
              <a:t>III</a:t>
            </a:r>
            <a:r>
              <a:rPr lang="ru-RU" sz="1400" b="1" dirty="0" smtClean="0"/>
              <a:t>. Оказание помощи остановившемуся на перегоне поезду локомотивом сзади идущего поезда</a:t>
            </a:r>
            <a:endParaRPr lang="ru-RU" sz="1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5ABF377-ABF9-48B1-8D40-CC1A864660C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 l="13913" t="32857" r="80294" b="57551"/>
          <a:stretch>
            <a:fillRect/>
          </a:stretch>
        </p:blipFill>
        <p:spPr bwMode="auto">
          <a:xfrm>
            <a:off x="207383" y="2411389"/>
            <a:ext cx="420689" cy="38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2"/>
          <a:srcRect l="13913" t="32857" r="80294" b="57551"/>
          <a:stretch>
            <a:fillRect/>
          </a:stretch>
        </p:blipFill>
        <p:spPr bwMode="auto">
          <a:xfrm>
            <a:off x="221238" y="1307644"/>
            <a:ext cx="434544" cy="39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2"/>
          <a:srcRect l="13913" t="32857" r="80294" b="57551"/>
          <a:stretch>
            <a:fillRect/>
          </a:stretch>
        </p:blipFill>
        <p:spPr bwMode="auto">
          <a:xfrm>
            <a:off x="198147" y="1764843"/>
            <a:ext cx="448398" cy="37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2"/>
          <a:srcRect l="13913" t="32857" r="80294" b="57551"/>
          <a:stretch>
            <a:fillRect/>
          </a:stretch>
        </p:blipFill>
        <p:spPr bwMode="auto">
          <a:xfrm>
            <a:off x="184291" y="2924005"/>
            <a:ext cx="443781" cy="3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Содержимое 2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b="1" dirty="0" smtClean="0"/>
              <a:t>III</a:t>
            </a:r>
            <a:r>
              <a:rPr lang="ru-RU" sz="1400" b="1" dirty="0" smtClean="0"/>
              <a:t>. Оказание помощи остановившемуся на перегоне поезду локомотивом сзади идущего поезда</a:t>
            </a:r>
            <a:endParaRPr lang="ru-RU" sz="1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5ABF377-ABF9-48B1-8D40-CC1A864660C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 l="43578" t="36173" r="13322" b="28719"/>
          <a:stretch>
            <a:fillRect/>
          </a:stretch>
        </p:blipFill>
        <p:spPr bwMode="auto">
          <a:xfrm>
            <a:off x="235390" y="860079"/>
            <a:ext cx="8659228" cy="382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Прямоугольник 2"/>
          <p:cNvSpPr>
            <a:spLocks noChangeArrowheads="1"/>
          </p:cNvSpPr>
          <p:nvPr/>
        </p:nvSpPr>
        <p:spPr bwMode="auto">
          <a:xfrm>
            <a:off x="142876" y="962025"/>
            <a:ext cx="90011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000" b="1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Вопрос № 1. </a:t>
            </a:r>
            <a:r>
              <a:rPr lang="ru-RU" sz="1000" b="1" dirty="0" smtClean="0">
                <a:latin typeface="+mn-lt"/>
                <a:cs typeface="Times New Roman" pitchFamily="18" charset="0"/>
              </a:rPr>
              <a:t>В какой журнал ДСП записывает уведомление от ТЧМ о затребовании им вспомогательного локомотива?</a:t>
            </a:r>
            <a:endParaRPr lang="ru-RU" sz="1000" b="1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eaLnBrk="0" hangingPunct="0"/>
            <a:r>
              <a:rPr lang="ru-RU" sz="1000" dirty="0">
                <a:latin typeface="+mn-lt"/>
                <a:cs typeface="Times New Roman" pitchFamily="18" charset="0"/>
              </a:rPr>
              <a:t>а) </a:t>
            </a:r>
            <a:r>
              <a:rPr lang="ru-RU" sz="1000" dirty="0" smtClean="0">
                <a:latin typeface="+mn-lt"/>
                <a:cs typeface="Times New Roman" pitchFamily="18" charset="0"/>
              </a:rPr>
              <a:t>в ДУ-64;</a:t>
            </a:r>
            <a:endParaRPr lang="ru-RU" sz="1000" dirty="0">
              <a:latin typeface="+mn-lt"/>
              <a:cs typeface="Times New Roman" pitchFamily="18" charset="0"/>
            </a:endParaRPr>
          </a:p>
          <a:p>
            <a:pPr marL="0" lvl="1" eaLnBrk="0" hangingPunct="0"/>
            <a:r>
              <a:rPr lang="ru-RU" sz="1000" dirty="0">
                <a:latin typeface="+mn-lt"/>
                <a:cs typeface="Times New Roman" pitchFamily="18" charset="0"/>
              </a:rPr>
              <a:t>б) </a:t>
            </a:r>
            <a:r>
              <a:rPr lang="ru-RU" sz="1000" dirty="0" smtClean="0">
                <a:latin typeface="+mn-lt"/>
                <a:cs typeface="Times New Roman" pitchFamily="18" charset="0"/>
              </a:rPr>
              <a:t>в ДУ-46;</a:t>
            </a:r>
            <a:endParaRPr lang="ru-RU" sz="1000" dirty="0">
              <a:latin typeface="+mn-lt"/>
              <a:cs typeface="Times New Roman" pitchFamily="18" charset="0"/>
            </a:endParaRPr>
          </a:p>
          <a:p>
            <a:pPr eaLnBrk="0" hangingPunct="0"/>
            <a:r>
              <a:rPr lang="ru-RU" sz="1000" dirty="0">
                <a:latin typeface="+mn-lt"/>
                <a:cs typeface="Times New Roman" pitchFamily="18" charset="0"/>
              </a:rPr>
              <a:t>в) </a:t>
            </a:r>
            <a:r>
              <a:rPr lang="ru-RU" sz="1000" dirty="0" err="1" smtClean="0">
                <a:latin typeface="+mn-lt"/>
                <a:cs typeface="Times New Roman" pitchFamily="18" charset="0"/>
              </a:rPr>
              <a:t>в</a:t>
            </a:r>
            <a:r>
              <a:rPr lang="ru-RU" sz="1000" dirty="0" smtClean="0">
                <a:latin typeface="+mn-lt"/>
                <a:cs typeface="Times New Roman" pitchFamily="18" charset="0"/>
              </a:rPr>
              <a:t> ДУ-58;</a:t>
            </a:r>
          </a:p>
          <a:p>
            <a:pPr eaLnBrk="0" hangingPunct="0"/>
            <a:r>
              <a:rPr lang="ru-RU" sz="10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г) </a:t>
            </a:r>
            <a:r>
              <a:rPr lang="ru-RU" sz="1000" dirty="0" smtClean="0">
                <a:latin typeface="+mn-lt"/>
                <a:cs typeface="Times New Roman" pitchFamily="18" charset="0"/>
              </a:rPr>
              <a:t>в ДУ-2</a:t>
            </a:r>
            <a:endParaRPr lang="ru-RU" sz="1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6259" name="Прямоугольник 3"/>
          <p:cNvSpPr>
            <a:spLocks noChangeArrowheads="1"/>
          </p:cNvSpPr>
          <p:nvPr/>
        </p:nvSpPr>
        <p:spPr bwMode="auto">
          <a:xfrm>
            <a:off x="857251" y="321469"/>
            <a:ext cx="7286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RussianRail G Pro" pitchFamily="34" charset="-52"/>
                <a:ea typeface="Times-Bold"/>
                <a:cs typeface="Times New Roman" pitchFamily="18" charset="0"/>
              </a:rPr>
              <a:t>Контрольные вопросы</a:t>
            </a:r>
            <a:endParaRPr lang="ru-RU" sz="1600">
              <a:latin typeface="RussianRail G Pro" pitchFamily="34" charset="-52"/>
              <a:ea typeface="Times-Bold"/>
              <a:cs typeface="Times New Roman" pitchFamily="18" charset="0"/>
            </a:endParaRPr>
          </a:p>
        </p:txBody>
      </p:sp>
      <p:sp>
        <p:nvSpPr>
          <p:cNvPr id="96260" name="Прямоугольник 4"/>
          <p:cNvSpPr>
            <a:spLocks noChangeArrowheads="1"/>
          </p:cNvSpPr>
          <p:nvPr/>
        </p:nvSpPr>
        <p:spPr bwMode="auto">
          <a:xfrm>
            <a:off x="142875" y="1974295"/>
            <a:ext cx="9001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eaLnBrk="0" hangingPunct="0"/>
            <a:r>
              <a:rPr lang="ru-RU" sz="1000" b="1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Вопрос № 2. </a:t>
            </a:r>
            <a:r>
              <a:rPr lang="ru-RU" sz="1000" b="1" dirty="0" smtClean="0">
                <a:latin typeface="+mn-lt"/>
                <a:cs typeface="Times New Roman" pitchFamily="18" charset="0"/>
              </a:rPr>
              <a:t>Требуется ли закрытие перегона для отправления вспомогательного локомотива?</a:t>
            </a:r>
            <a:endParaRPr lang="ru-RU" sz="1000" b="1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eaLnBrk="0" hangingPunct="0"/>
            <a:r>
              <a:rPr lang="ru-RU" sz="1000" dirty="0">
                <a:latin typeface="+mn-lt"/>
                <a:cs typeface="Times New Roman" pitchFamily="18" charset="0"/>
              </a:rPr>
              <a:t>а) </a:t>
            </a:r>
            <a:r>
              <a:rPr lang="ru-RU" sz="1000" dirty="0" smtClean="0">
                <a:latin typeface="+mn-lt"/>
                <a:cs typeface="Times New Roman" pitchFamily="18" charset="0"/>
              </a:rPr>
              <a:t>Требуется, только по неправильному пути;</a:t>
            </a:r>
            <a:endParaRPr lang="ru-RU" sz="1000" dirty="0">
              <a:latin typeface="+mn-lt"/>
              <a:cs typeface="Times New Roman" pitchFamily="18" charset="0"/>
            </a:endParaRPr>
          </a:p>
          <a:p>
            <a:pPr eaLnBrk="0" hangingPunct="0"/>
            <a:r>
              <a:rPr lang="ru-RU" sz="1000" dirty="0">
                <a:latin typeface="+mn-lt"/>
                <a:cs typeface="Times New Roman" pitchFamily="18" charset="0"/>
              </a:rPr>
              <a:t>б) </a:t>
            </a:r>
            <a:r>
              <a:rPr lang="ru-RU" sz="1000" dirty="0" smtClean="0">
                <a:latin typeface="+mn-lt"/>
                <a:cs typeface="Times New Roman" pitchFamily="18" charset="0"/>
              </a:rPr>
              <a:t>Требуется в любом случае;</a:t>
            </a:r>
            <a:endParaRPr lang="ru-RU" sz="1000" dirty="0">
              <a:latin typeface="+mn-lt"/>
              <a:cs typeface="Times New Roman" pitchFamily="18" charset="0"/>
            </a:endParaRPr>
          </a:p>
          <a:p>
            <a:pPr marL="0" lvl="1" eaLnBrk="0" hangingPunct="0"/>
            <a:r>
              <a:rPr lang="ru-RU" sz="1000" dirty="0">
                <a:latin typeface="+mn-lt"/>
                <a:cs typeface="Times New Roman" pitchFamily="18" charset="0"/>
              </a:rPr>
              <a:t>в) </a:t>
            </a:r>
            <a:r>
              <a:rPr lang="ru-RU" sz="1000" dirty="0" smtClean="0">
                <a:latin typeface="+mn-lt"/>
                <a:cs typeface="Times New Roman" pitchFamily="18" charset="0"/>
              </a:rPr>
              <a:t>Не требуется.</a:t>
            </a:r>
            <a:endParaRPr lang="ru-RU" sz="1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6261" name="Прямоугольник 5"/>
          <p:cNvSpPr>
            <a:spLocks noChangeArrowheads="1"/>
          </p:cNvSpPr>
          <p:nvPr/>
        </p:nvSpPr>
        <p:spPr bwMode="auto">
          <a:xfrm>
            <a:off x="142876" y="2839642"/>
            <a:ext cx="9001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000" b="1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Вопрос № 3.</a:t>
            </a:r>
            <a:r>
              <a:rPr lang="ru-RU" sz="1000" b="1" dirty="0">
                <a:latin typeface="+mn-lt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+mn-lt"/>
              </a:rPr>
              <a:t>На участках, оборудованных автоблокировкой и поездной радиосвязью, в условиях хорошей видимости для оказания помощи остановившемуся на перегоне поезду можно использовать:</a:t>
            </a:r>
          </a:p>
          <a:p>
            <a:pPr eaLnBrk="0" hangingPunct="0"/>
            <a:endParaRPr lang="ru-RU" sz="1000" b="1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marL="0" lvl="1" eaLnBrk="0" hangingPunct="0"/>
            <a:r>
              <a:rPr lang="ru-RU" sz="1000" dirty="0">
                <a:latin typeface="+mn-lt"/>
                <a:cs typeface="Times New Roman" pitchFamily="18" charset="0"/>
              </a:rPr>
              <a:t>а) </a:t>
            </a:r>
            <a:r>
              <a:rPr lang="ru-RU" sz="1000" dirty="0" smtClean="0">
                <a:latin typeface="+mn-lt"/>
              </a:rPr>
              <a:t> одиночный локомотив, следующий по перегону за остановившимся поездом;</a:t>
            </a:r>
            <a:endParaRPr lang="ru-RU" sz="1000" dirty="0">
              <a:latin typeface="+mn-lt"/>
              <a:cs typeface="Times New Roman" pitchFamily="18" charset="0"/>
            </a:endParaRPr>
          </a:p>
          <a:p>
            <a:pPr marL="0" lvl="1" eaLnBrk="0" hangingPunct="0"/>
            <a:r>
              <a:rPr lang="ru-RU" sz="1000" dirty="0">
                <a:latin typeface="+mn-lt"/>
                <a:cs typeface="Times New Roman" pitchFamily="18" charset="0"/>
              </a:rPr>
              <a:t>б) </a:t>
            </a:r>
            <a:r>
              <a:rPr lang="ru-RU" sz="1000" dirty="0" smtClean="0">
                <a:latin typeface="+mn-lt"/>
              </a:rPr>
              <a:t>сзади идущий грузовой поезд без отцепки от него ведущего локомотива;</a:t>
            </a:r>
            <a:endParaRPr lang="ru-RU" sz="1000" dirty="0">
              <a:latin typeface="+mn-lt"/>
              <a:cs typeface="Times New Roman" pitchFamily="18" charset="0"/>
            </a:endParaRPr>
          </a:p>
          <a:p>
            <a:pPr marL="0" lvl="1" eaLnBrk="0" hangingPunct="0"/>
            <a:r>
              <a:rPr lang="ru-RU" sz="1000" dirty="0">
                <a:latin typeface="+mn-lt"/>
                <a:cs typeface="Times New Roman" pitchFamily="18" charset="0"/>
              </a:rPr>
              <a:t>в) </a:t>
            </a:r>
            <a:r>
              <a:rPr lang="ru-RU" sz="1000" dirty="0" smtClean="0">
                <a:latin typeface="+mn-lt"/>
              </a:rPr>
              <a:t>локомотив, отцепленный от грузопассажирского поезда и поезда, в котором есть вагоны с опасными грузами класса 1 (ВМ). </a:t>
            </a:r>
            <a:endParaRPr lang="ru-RU" sz="1000" dirty="0" smtClean="0">
              <a:latin typeface="+mn-lt"/>
              <a:cs typeface="Times New Roman" pitchFamily="18" charset="0"/>
            </a:endParaRPr>
          </a:p>
          <a:p>
            <a:pPr marL="0" lvl="1" eaLnBrk="0" hangingPunct="0"/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22"/>
          <p:cNvSpPr txBox="1">
            <a:spLocks noChangeArrowheads="1"/>
          </p:cNvSpPr>
          <p:nvPr/>
        </p:nvSpPr>
        <p:spPr bwMode="auto">
          <a:xfrm>
            <a:off x="8815388" y="5029200"/>
            <a:ext cx="32861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2F943346-26C2-4F81-BB8D-30595A0AAAAA}" type="slidenum">
              <a:rPr lang="ru-RU" sz="1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pitchFamily="34" charset="-128"/>
              </a:rPr>
              <a:pPr algn="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000" dirty="0">
              <a:latin typeface="+mn-lt"/>
              <a:ea typeface="ＭＳ Ｐゴシック" pitchFamily="34" charset="-128"/>
            </a:endParaRPr>
          </a:p>
        </p:txBody>
      </p:sp>
      <p:pic>
        <p:nvPicPr>
          <p:cNvPr id="56323" name="Picture 14" descr="C:\Natarius\RZD 2012\Форма хоккеистов\вставка красный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450"/>
            <a:ext cx="9144000" cy="34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Text Placeholder 7"/>
          <p:cNvSpPr txBox="1">
            <a:spLocks/>
          </p:cNvSpPr>
          <p:nvPr/>
        </p:nvSpPr>
        <p:spPr bwMode="auto">
          <a:xfrm>
            <a:off x="112714" y="4782741"/>
            <a:ext cx="2879725" cy="26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endParaRPr lang="en-US" sz="1100">
              <a:latin typeface="Verdan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611188" y="250031"/>
            <a:ext cx="7848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6327" name="TextBox 10"/>
          <p:cNvSpPr txBox="1">
            <a:spLocks noChangeArrowheads="1"/>
          </p:cNvSpPr>
          <p:nvPr/>
        </p:nvSpPr>
        <p:spPr bwMode="auto">
          <a:xfrm>
            <a:off x="3675706" y="4428407"/>
            <a:ext cx="1466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/>
              <a:t>22.08.2022г.</a:t>
            </a:r>
            <a:endParaRPr lang="ru-RU" dirty="0"/>
          </a:p>
        </p:txBody>
      </p:sp>
      <p:sp>
        <p:nvSpPr>
          <p:cNvPr id="56328" name="TextBox 7"/>
          <p:cNvSpPr txBox="1">
            <a:spLocks noChangeArrowheads="1"/>
          </p:cNvSpPr>
          <p:nvPr/>
        </p:nvSpPr>
        <p:spPr bwMode="auto">
          <a:xfrm>
            <a:off x="467545" y="158354"/>
            <a:ext cx="81049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RussianRail G Pro" pitchFamily="34" charset="-52"/>
              </a:rPr>
              <a:t>Южно-Уральская дирекция управления движением –  структурное подразделение Центральной дирекции управления движением</a:t>
            </a:r>
            <a:endParaRPr lang="ru-RU" b="1" dirty="0">
              <a:latin typeface="RussianRail G Pro" pitchFamily="34" charset="-52"/>
            </a:endParaRPr>
          </a:p>
        </p:txBody>
      </p:sp>
      <p:sp>
        <p:nvSpPr>
          <p:cNvPr id="56329" name="Rectangle 8"/>
          <p:cNvSpPr>
            <a:spLocks noChangeArrowheads="1"/>
          </p:cNvSpPr>
          <p:nvPr/>
        </p:nvSpPr>
        <p:spPr bwMode="auto">
          <a:xfrm>
            <a:off x="714376" y="1898757"/>
            <a:ext cx="59293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95250" indent="-95250" algn="ctr"/>
            <a:r>
              <a:rPr lang="ru-RU" sz="1600" b="1" dirty="0" smtClean="0">
                <a:latin typeface="+mj-lt"/>
                <a:cs typeface="Times New Roman" pitchFamily="18" charset="0"/>
              </a:rPr>
              <a:t>Тема: «Порядок организации движения поездов при возникновении аварийных ситуаций на перегоне»</a:t>
            </a:r>
            <a:endParaRPr lang="ru-RU" sz="1600" b="1" dirty="0">
              <a:latin typeface="+mj-lt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2839643"/>
            <a:ext cx="885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ussianRail G Pro" pitchFamily="34" charset="-52"/>
              </a:rPr>
              <a:t>На основании: приложение N 2 Правил технической эксплуатации железных дорог Российской Федерации, утвержденных приказом Минтранса России от 23.06 2022 г. N 250 (далее - ПТЭ) приложение N8.</a:t>
            </a:r>
            <a:endParaRPr lang="ru-RU" sz="1200" dirty="0" smtClean="0"/>
          </a:p>
          <a:p>
            <a:endParaRPr lang="ru-RU" sz="1200" dirty="0">
              <a:latin typeface="RussianRail G Pro" pitchFamily="34" charset="-5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959" y="126749"/>
            <a:ext cx="8458241" cy="766001"/>
          </a:xfrm>
        </p:spPr>
        <p:txBody>
          <a:bodyPr/>
          <a:lstStyle/>
          <a:p>
            <a:pPr algn="just"/>
            <a:r>
              <a:rPr lang="en-US" sz="1400" b="1" dirty="0" smtClean="0"/>
              <a:t>I</a:t>
            </a:r>
            <a:r>
              <a:rPr lang="ru-RU" sz="1400" b="1" dirty="0" smtClean="0"/>
              <a:t>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a:t>
            </a:r>
            <a:endParaRPr lang="ru-RU" sz="1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F1341A-7452-4F2C-8EAB-4816C549949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 l="7238" t="23193" r="9807" b="11031"/>
          <a:stretch>
            <a:fillRect/>
          </a:stretch>
        </p:blipFill>
        <p:spPr bwMode="auto">
          <a:xfrm>
            <a:off x="773723" y="1012873"/>
            <a:ext cx="7125286" cy="331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2201594"/>
            <a:ext cx="9144000" cy="713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2"/>
          </p:nvPr>
        </p:nvSpPr>
        <p:spPr>
          <a:xfrm>
            <a:off x="325149" y="1017618"/>
            <a:ext cx="8553767" cy="994410"/>
          </a:xfrm>
        </p:spPr>
        <p:txBody>
          <a:bodyPr>
            <a:normAutofit fontScale="85000" lnSpcReduction="20000"/>
          </a:bodyPr>
          <a:lstStyle/>
          <a:p>
            <a:r>
              <a:rPr lang="ru-RU" sz="1200" b="1" dirty="0" smtClean="0"/>
              <a:t>При затребовании помощи машинист (помощник машиниста) остановившегося на перегоне поезда обязан сообщить дежурному по железнодорожной станции или диспетчеру поездному:</a:t>
            </a:r>
          </a:p>
          <a:p>
            <a:endParaRPr lang="ru-RU" sz="1200" dirty="0" smtClean="0"/>
          </a:p>
          <a:p>
            <a:pPr>
              <a:buFontTx/>
              <a:buChar char="-"/>
            </a:pPr>
            <a:r>
              <a:rPr lang="ru-RU" sz="1200" dirty="0" smtClean="0"/>
              <a:t>на каком километре и пикете находится голова поезда, </a:t>
            </a:r>
          </a:p>
          <a:p>
            <a:pPr>
              <a:buFontTx/>
              <a:buChar char="-"/>
            </a:pPr>
            <a:endParaRPr lang="ru-RU" sz="1200" dirty="0" smtClean="0"/>
          </a:p>
          <a:p>
            <a:pPr>
              <a:buFontTx/>
              <a:buChar char="-"/>
            </a:pPr>
            <a:r>
              <a:rPr lang="ru-RU" sz="1200" dirty="0" smtClean="0"/>
              <a:t> в связи с чем требуется помощь</a:t>
            </a:r>
          </a:p>
          <a:p>
            <a:pPr>
              <a:buFontTx/>
              <a:buChar char="-"/>
            </a:pPr>
            <a:endParaRPr lang="ru-RU" sz="1200" dirty="0" smtClean="0"/>
          </a:p>
          <a:p>
            <a:pPr>
              <a:buFontTx/>
              <a:buChar char="-"/>
            </a:pPr>
            <a:r>
              <a:rPr lang="ru-RU" sz="1200" dirty="0" smtClean="0"/>
              <a:t> и время ее затребования. </a:t>
            </a:r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 smtClean="0"/>
          </a:p>
          <a:p>
            <a:endParaRPr lang="ru-RU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2716" y="127770"/>
            <a:ext cx="8458241" cy="766001"/>
          </a:xfrm>
        </p:spPr>
        <p:txBody>
          <a:bodyPr/>
          <a:lstStyle/>
          <a:p>
            <a:pPr algn="just"/>
            <a:r>
              <a:rPr lang="en-US" sz="1400" b="1" dirty="0" smtClean="0"/>
              <a:t>I</a:t>
            </a:r>
            <a:r>
              <a:rPr lang="ru-RU" sz="1400" b="1" dirty="0" smtClean="0"/>
              <a:t>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a:t>
            </a: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5"/>
          </p:nvPr>
        </p:nvSpPr>
        <p:spPr>
          <a:xfrm>
            <a:off x="171450" y="2361802"/>
            <a:ext cx="8675370" cy="529987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         Не разрешается использование локомотива пассажирского поезда для доставки требования на железнодорожную станцию.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F1341A-7452-4F2C-8EAB-4816C549949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205740" y="3181827"/>
            <a:ext cx="872109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Поезд, остановившийся на перегоне, должен быть огражден в случаях: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- затребования восстановительного, пожарного поезда или вспомогательного локомотива для оказания помощи пассажирскому поезду (немедленно после затребования); </a:t>
            </a:r>
            <a:endParaRPr kumimoji="0" lang="ru-RU" sz="6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- остановки поезда при отправлении поезда при перерыве действия всех систем интервального регулирования движения поездов и связи (немедленно после остановки).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 l="13913" t="32857" r="80294" b="57551"/>
          <a:stretch>
            <a:fillRect/>
          </a:stretch>
        </p:blipFill>
        <p:spPr bwMode="auto">
          <a:xfrm>
            <a:off x="299960" y="2270710"/>
            <a:ext cx="342616" cy="32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193309" y="2890983"/>
            <a:ext cx="4784436" cy="1427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211782" y="2881746"/>
            <a:ext cx="4833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>
              <a:latin typeface="+mn-lt"/>
            </a:endParaRPr>
          </a:p>
          <a:p>
            <a:pPr indent="541338"/>
            <a:r>
              <a:rPr lang="ru-RU" sz="1000" i="1" dirty="0" smtClean="0">
                <a:latin typeface="+mn-lt"/>
              </a:rPr>
              <a:t>«Машинисту поезда № ... разрешаю отправиться с ... пути станции ... на перегон ... по ... пути до ... км для оказания помощи поезду № ... с прибытием (возвращением) на станцию .... ДНЦ ...».</a:t>
            </a:r>
          </a:p>
          <a:p>
            <a:endParaRPr lang="ru-RU" sz="1000" dirty="0" smtClean="0">
              <a:latin typeface="+mn-lt"/>
            </a:endParaRPr>
          </a:p>
          <a:p>
            <a:r>
              <a:rPr lang="ru-RU" sz="1000" i="1" dirty="0" smtClean="0">
                <a:latin typeface="+mn-lt"/>
              </a:rPr>
              <a:t>             «Машинисту пожарного поезда № ... разрешаю отправиться с ... пути станции ... на перегон ... по ... пути до ... км </a:t>
            </a:r>
            <a:r>
              <a:rPr lang="ru-RU" sz="1000" i="1" dirty="0" err="1" smtClean="0">
                <a:latin typeface="+mn-lt"/>
              </a:rPr>
              <a:t>пк</a:t>
            </a:r>
            <a:r>
              <a:rPr lang="ru-RU" sz="1000" i="1" dirty="0" smtClean="0">
                <a:latin typeface="+mn-lt"/>
              </a:rPr>
              <a:t> … для тушения пожара с прибытием (возвращением) на станцию .... ДНЦ ...».</a:t>
            </a:r>
            <a:endParaRPr lang="ru-RU" sz="1000" dirty="0" smtClean="0">
              <a:latin typeface="+mn-lt"/>
            </a:endParaRP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881746"/>
            <a:ext cx="4091710" cy="1459346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0836" y="895927"/>
            <a:ext cx="9033164" cy="3602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2"/>
          </p:nvPr>
        </p:nvSpPr>
        <p:spPr>
          <a:xfrm>
            <a:off x="158894" y="950369"/>
            <a:ext cx="8985106" cy="1885195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Получив требование о высылке восстановительного и (или) пожарного поезда, самоходного специального подвижного состава или вспомогательного локомотива: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pPr marL="176213">
              <a:buFontTx/>
              <a:buChar char="-"/>
            </a:pPr>
            <a:r>
              <a:rPr lang="en-US" b="1" u="sng" dirty="0" smtClean="0"/>
              <a:t> </a:t>
            </a:r>
            <a:r>
              <a:rPr lang="ru-RU" b="1" u="sng" dirty="0" smtClean="0"/>
              <a:t>ДСП</a:t>
            </a:r>
            <a:r>
              <a:rPr lang="ru-RU" dirty="0" smtClean="0"/>
              <a:t> (</a:t>
            </a:r>
            <a:r>
              <a:rPr lang="ru-RU" i="1" dirty="0" smtClean="0"/>
              <a:t>записывается в журнал диспетчерских распоряжений ДУ-58 с последующей отметкой в журнале движения поездов (напротив номера поезда, в графе «Примечание» указывается время и место остановки поезда, например: «12-00 148 км 5 </a:t>
            </a:r>
            <a:r>
              <a:rPr lang="ru-RU" i="1" dirty="0" err="1" smtClean="0"/>
              <a:t>пк</a:t>
            </a:r>
            <a:r>
              <a:rPr lang="ru-RU" i="1" dirty="0" smtClean="0"/>
              <a:t>»</a:t>
            </a:r>
            <a:r>
              <a:rPr lang="ru-RU" dirty="0" smtClean="0"/>
              <a:t>) </a:t>
            </a:r>
            <a:r>
              <a:rPr lang="ru-RU" u="sng" dirty="0" smtClean="0"/>
              <a:t>докладывает </a:t>
            </a:r>
            <a:r>
              <a:rPr lang="ru-RU" b="1" u="sng" dirty="0" smtClean="0"/>
              <a:t>ДНЦ;</a:t>
            </a:r>
          </a:p>
          <a:p>
            <a:pPr marL="176213"/>
            <a:endParaRPr lang="ru-RU" b="1" u="sng" dirty="0" smtClean="0"/>
          </a:p>
          <a:p>
            <a:pPr marL="176213">
              <a:buFontTx/>
              <a:buChar char="-"/>
            </a:pPr>
            <a:r>
              <a:rPr lang="ru-RU" dirty="0" smtClean="0"/>
              <a:t> </a:t>
            </a:r>
            <a:r>
              <a:rPr lang="ru-RU" b="1" u="sng" dirty="0" smtClean="0"/>
              <a:t>ДНЦ </a:t>
            </a:r>
            <a:r>
              <a:rPr lang="ru-RU" dirty="0" smtClean="0"/>
              <a:t>получив требование об оказании помощи, немедленно докладывает об этом </a:t>
            </a:r>
            <a:r>
              <a:rPr lang="ru-RU" b="1" u="sng" dirty="0" smtClean="0"/>
              <a:t>уполномоченному работнику владельца инфраструктуры.  </a:t>
            </a:r>
            <a:r>
              <a:rPr lang="ru-RU" dirty="0" smtClean="0"/>
              <a:t>Совместно определяют, с какой из ограничивающих перегон железнодорожных станций должна быть оказана помощь и на какую железнодорожную станцию при необходимости будут выводиться вагоны;</a:t>
            </a:r>
          </a:p>
          <a:p>
            <a:pPr marL="176213"/>
            <a:endParaRPr lang="ru-RU" dirty="0" smtClean="0"/>
          </a:p>
          <a:p>
            <a:pPr marL="176213">
              <a:buFontTx/>
              <a:buChar char="-"/>
            </a:pPr>
            <a:r>
              <a:rPr lang="ru-RU" dirty="0" smtClean="0"/>
              <a:t>намеченный порядок оказания помощи</a:t>
            </a:r>
            <a:r>
              <a:rPr lang="ru-RU" b="1" dirty="0" smtClean="0"/>
              <a:t> </a:t>
            </a:r>
            <a:r>
              <a:rPr lang="ru-RU" b="1" u="sng" dirty="0" smtClean="0"/>
              <a:t>ДНЦ</a:t>
            </a:r>
            <a:r>
              <a:rPr lang="ru-RU" b="1" dirty="0" smtClean="0"/>
              <a:t> </a:t>
            </a:r>
            <a:r>
              <a:rPr lang="ru-RU" dirty="0" smtClean="0"/>
              <a:t>(лично или через дежурного по железнодорожной станции) должен сообщить </a:t>
            </a:r>
            <a:r>
              <a:rPr lang="ru-RU" b="1" u="sng" dirty="0" smtClean="0"/>
              <a:t>ТЧМ</a:t>
            </a:r>
            <a:r>
              <a:rPr lang="ru-RU" b="1" dirty="0" smtClean="0"/>
              <a:t> </a:t>
            </a:r>
            <a:r>
              <a:rPr lang="ru-RU" dirty="0" smtClean="0"/>
              <a:t>остановившегося поезда и</a:t>
            </a:r>
            <a:r>
              <a:rPr lang="ru-RU" u="sng" dirty="0" smtClean="0"/>
              <a:t> </a:t>
            </a:r>
            <a:r>
              <a:rPr lang="ru-RU" b="1" u="sng" dirty="0" smtClean="0"/>
              <a:t>ДСП</a:t>
            </a:r>
            <a:r>
              <a:rPr lang="ru-RU" u="sng" dirty="0" smtClean="0"/>
              <a:t> </a:t>
            </a:r>
            <a:r>
              <a:rPr lang="ru-RU" dirty="0" smtClean="0"/>
              <a:t>одной из железнодорожных станций, ограничивающих перегон.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9661" y="164716"/>
            <a:ext cx="8458241" cy="766001"/>
          </a:xfrm>
        </p:spPr>
        <p:txBody>
          <a:bodyPr/>
          <a:lstStyle/>
          <a:p>
            <a:pPr algn="just"/>
            <a:r>
              <a:rPr lang="en-US" sz="1400" b="1" dirty="0" smtClean="0"/>
              <a:t>I</a:t>
            </a:r>
            <a:r>
              <a:rPr lang="ru-RU" sz="1400" b="1" dirty="0" smtClean="0"/>
              <a:t>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a:t>
            </a:r>
            <a:endParaRPr lang="ru-RU" sz="1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F1341A-7452-4F2C-8EAB-4816C549949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9" name="Содержимое 8"/>
          <p:cNvPicPr>
            <a:picLocks noGrp="1"/>
          </p:cNvPicPr>
          <p:nvPr>
            <p:ph idx="15"/>
          </p:nvPr>
        </p:nvPicPr>
        <p:blipFill>
          <a:blip r:embed="rId2" cstate="print"/>
          <a:srcRect l="17311" t="23970" r="75949" b="67908"/>
          <a:stretch>
            <a:fillRect/>
          </a:stretch>
        </p:blipFill>
        <p:spPr bwMode="auto">
          <a:xfrm>
            <a:off x="211015" y="2901526"/>
            <a:ext cx="398088" cy="27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110836" y="2940017"/>
            <a:ext cx="396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На участки, оборудованные ДЦ допускается отправление не более одного поезда на перегон до вступления на дежурство работников железнодорожной станции, на которых возложено выполнение операций по приему и отправлению поездов, по регистрируемому приказу диспетчера поездного, передаваемому машинисту поезда: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3" cstate="print"/>
          <a:srcRect l="30962" t="61744" r="66327" b="33329"/>
          <a:stretch>
            <a:fillRect/>
          </a:stretch>
        </p:blipFill>
        <p:spPr bwMode="auto">
          <a:xfrm>
            <a:off x="4341502" y="2927613"/>
            <a:ext cx="412595" cy="27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3" cstate="print"/>
          <a:srcRect l="30962" t="61744" r="66327" b="33329"/>
          <a:stretch>
            <a:fillRect/>
          </a:stretch>
        </p:blipFill>
        <p:spPr bwMode="auto">
          <a:xfrm>
            <a:off x="4369851" y="3544033"/>
            <a:ext cx="412595" cy="27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91440" y="4331855"/>
            <a:ext cx="8918917" cy="56341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2"/>
          </p:nvPr>
        </p:nvGraphicFramePr>
        <p:xfrm>
          <a:off x="212438" y="858982"/>
          <a:ext cx="5966689" cy="341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3389" y="115479"/>
            <a:ext cx="8458241" cy="766001"/>
          </a:xfrm>
        </p:spPr>
        <p:txBody>
          <a:bodyPr/>
          <a:lstStyle/>
          <a:p>
            <a:pPr algn="just"/>
            <a:r>
              <a:rPr lang="en-US" sz="1400" b="1" dirty="0" smtClean="0"/>
              <a:t>I</a:t>
            </a:r>
            <a:r>
              <a:rPr lang="ru-RU" sz="1400" b="1" dirty="0" smtClean="0"/>
              <a:t>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a:t>
            </a: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5"/>
          </p:nvPr>
        </p:nvSpPr>
        <p:spPr>
          <a:xfrm>
            <a:off x="147782" y="4378037"/>
            <a:ext cx="8737599" cy="48501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После сцепления разъединившихся частей помощник машиниста по номеру хвостового вагона и наличию на нем поездного сигнала должен убедиться в целостности состава.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Перед возобновлением движения должны быть отпущены стояночные тормоза, произведено сокращенное опробование автотормозов, изъяты тормозные башмаки из-под вагонов.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F1341A-7452-4F2C-8EAB-4816C549949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6567054" y="1213989"/>
            <a:ext cx="236451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!!! Не допускается соединять части поезда на перегоне: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+mn-lt"/>
              <a:cs typeface="Arial" pitchFamily="34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при неблагоприятных условиях, когда сигналы трудно различимы;</a:t>
            </a: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+mn-lt"/>
              <a:cs typeface="Arial" pitchFamily="34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2) если отцепившаяся часть находится на участке железнодорожного пути, имеющем спуск с уклоном круче 0,0025 в сторону, совпадающую с направлением соединения.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7"/>
          <a:srcRect l="13913" t="33710" r="80294" b="57551"/>
          <a:stretch>
            <a:fillRect/>
          </a:stretch>
        </p:blipFill>
        <p:spPr bwMode="auto">
          <a:xfrm>
            <a:off x="6363134" y="1280160"/>
            <a:ext cx="466729" cy="37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849745"/>
            <a:ext cx="9144000" cy="4433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2"/>
          </p:nvPr>
        </p:nvGraphicFramePr>
        <p:xfrm>
          <a:off x="179995" y="1453590"/>
          <a:ext cx="8735724" cy="332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9662" y="173952"/>
            <a:ext cx="8458241" cy="407939"/>
          </a:xfrm>
        </p:spPr>
        <p:txBody>
          <a:bodyPr/>
          <a:lstStyle/>
          <a:p>
            <a:r>
              <a:rPr lang="ru-RU" sz="1400" b="1" dirty="0" smtClean="0"/>
              <a:t> </a:t>
            </a:r>
            <a:r>
              <a:rPr lang="en-US" sz="1400" b="1" dirty="0" smtClean="0"/>
              <a:t>II</a:t>
            </a:r>
            <a:r>
              <a:rPr lang="ru-RU" sz="1400" b="1" dirty="0" smtClean="0"/>
              <a:t>. Возвращение поезда с перегона на железнодорожную станцию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F1341A-7452-4F2C-8EAB-4816C549949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1672" y="877455"/>
            <a:ext cx="87560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chemeClr val="bg1"/>
                </a:solidFill>
                <a:latin typeface="+mn-lt"/>
              </a:rPr>
              <a:t>Если после остановки на перегоне у поезда отсутствует возможность продолжать движение вперед и его необходимо </a:t>
            </a:r>
            <a:r>
              <a:rPr lang="ru-RU" sz="105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ВОЗВРАТИТЬ</a:t>
            </a:r>
            <a:r>
              <a:rPr lang="ru-RU" sz="1050" b="1" dirty="0" smtClean="0">
                <a:solidFill>
                  <a:schemeClr val="bg1"/>
                </a:solidFill>
                <a:latin typeface="+mn-lt"/>
              </a:rPr>
              <a:t> на станцию отправления: :</a:t>
            </a:r>
            <a:endParaRPr lang="ru-RU" sz="1050" b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Прямоугольник 1971"/>
          <p:cNvSpPr/>
          <p:nvPr/>
        </p:nvSpPr>
        <p:spPr>
          <a:xfrm>
            <a:off x="120073" y="4294909"/>
            <a:ext cx="8903854" cy="6373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0" name="Прямоугольник 1969"/>
          <p:cNvSpPr/>
          <p:nvPr/>
        </p:nvSpPr>
        <p:spPr>
          <a:xfrm>
            <a:off x="1339273" y="1228436"/>
            <a:ext cx="5809672" cy="53570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B1244EC-3FA3-40E0-9619-C09C86240DC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3" name="Рисунок 2" descr="SDC1156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l="6757" t="5405" r="22973" b="33333"/>
          <a:stretch>
            <a:fillRect/>
          </a:stretch>
        </p:blipFill>
        <p:spPr>
          <a:xfrm>
            <a:off x="7143768" y="1073976"/>
            <a:ext cx="1853476" cy="100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8345974" y="2017006"/>
            <a:ext cx="520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+mn-lt"/>
              </a:rPr>
              <a:t>ДНЦ</a:t>
            </a:r>
            <a:r>
              <a:rPr lang="ru-RU" sz="1000" dirty="0" smtClean="0"/>
              <a:t>  </a:t>
            </a:r>
            <a:r>
              <a:rPr lang="ru-RU" sz="1200" b="1" dirty="0" smtClean="0"/>
              <a:t>               </a:t>
            </a:r>
            <a:endParaRPr lang="ru-RU" sz="1200" b="1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0" y="849746"/>
            <a:ext cx="8950036" cy="4098752"/>
            <a:chOff x="27214" y="1411168"/>
            <a:chExt cx="9931530" cy="5128538"/>
          </a:xfrm>
        </p:grpSpPr>
        <p:pic>
          <p:nvPicPr>
            <p:cNvPr id="6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7214" y="1411168"/>
              <a:ext cx="1189189" cy="18327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66" name="TextBox 13"/>
            <p:cNvSpPr txBox="1"/>
            <p:nvPr/>
          </p:nvSpPr>
          <p:spPr>
            <a:xfrm>
              <a:off x="215735" y="5264729"/>
              <a:ext cx="204989" cy="4236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16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2326" y="3156856"/>
              <a:ext cx="562455" cy="308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latin typeface="+mn-lt"/>
                </a:rPr>
                <a:t>ТЧМ </a:t>
              </a:r>
              <a:endParaRPr lang="ru-RU" sz="1000" dirty="0">
                <a:latin typeface="+mn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83357" y="1836012"/>
              <a:ext cx="6608617" cy="1270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/>
                  </a:solidFill>
                  <a:latin typeface="+mn-lt"/>
                </a:rPr>
                <a:t>На участках, оборудованных автоблокировкой и поездной радиосвязью, в условиях хорошей видимости для оказания помощи остановившемуся на перегоне поезду можно использовать:</a:t>
              </a:r>
            </a:p>
            <a:p>
              <a:endParaRPr lang="ru-RU" sz="1000" dirty="0" smtClean="0">
                <a:latin typeface="+mn-lt"/>
              </a:endParaRPr>
            </a:p>
            <a:p>
              <a:r>
                <a:rPr lang="ru-RU" sz="1000" b="1" dirty="0" smtClean="0">
                  <a:solidFill>
                    <a:schemeClr val="accent3"/>
                  </a:solidFill>
                  <a:latin typeface="+mn-lt"/>
                </a:rPr>
                <a:t>1) одиночный локомотив, следующий по перегону за остановившимся поездом;</a:t>
              </a:r>
            </a:p>
          </p:txBody>
        </p:sp>
        <p:grpSp>
          <p:nvGrpSpPr>
            <p:cNvPr id="9" name="Группа 2590"/>
            <p:cNvGrpSpPr/>
            <p:nvPr/>
          </p:nvGrpSpPr>
          <p:grpSpPr>
            <a:xfrm>
              <a:off x="401784" y="4694209"/>
              <a:ext cx="9144000" cy="542810"/>
              <a:chOff x="443346" y="4482927"/>
              <a:chExt cx="9144000" cy="542810"/>
            </a:xfrm>
          </p:grpSpPr>
          <p:grpSp>
            <p:nvGrpSpPr>
              <p:cNvPr id="12" name="Группа 1186"/>
              <p:cNvGrpSpPr/>
              <p:nvPr/>
            </p:nvGrpSpPr>
            <p:grpSpPr>
              <a:xfrm flipH="1">
                <a:off x="451253" y="4482927"/>
                <a:ext cx="2820261" cy="458440"/>
                <a:chOff x="6353836" y="3314700"/>
                <a:chExt cx="2826894" cy="427267"/>
              </a:xfrm>
            </p:grpSpPr>
            <p:sp>
              <p:nvSpPr>
                <p:cNvPr id="1572" name="TextBox 1571"/>
                <p:cNvSpPr txBox="1"/>
                <p:nvPr/>
              </p:nvSpPr>
              <p:spPr>
                <a:xfrm>
                  <a:off x="6353836" y="3314700"/>
                  <a:ext cx="519203" cy="3059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000" dirty="0" smtClean="0"/>
                    <a:t>2180</a:t>
                  </a:r>
                  <a:endParaRPr lang="ru-RU" sz="1000" dirty="0"/>
                </a:p>
              </p:txBody>
            </p:sp>
            <p:grpSp>
              <p:nvGrpSpPr>
                <p:cNvPr id="13" name="Группа 335"/>
                <p:cNvGrpSpPr/>
                <p:nvPr/>
              </p:nvGrpSpPr>
              <p:grpSpPr>
                <a:xfrm>
                  <a:off x="7766953" y="3603172"/>
                  <a:ext cx="483043" cy="129276"/>
                  <a:chOff x="2857505" y="4857755"/>
                  <a:chExt cx="4714932" cy="1428765"/>
                </a:xfrm>
              </p:grpSpPr>
              <p:sp>
                <p:nvSpPr>
                  <p:cNvPr id="1904" name="Прямоугольник 1903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17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19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1908" name="Полилиния 340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909" name="Прямоугольник 1908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910" name="Прямоугольник 1909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20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21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962" name="Прямоугольник 394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63" name="Прямоугольник 1962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913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14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3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24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27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95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6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6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28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95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5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5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948" name="Полилиния 1947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49" name="Прямоугольник 1948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50" name="Прямоугольник 382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51" name="Прямоугольник 383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52" name="Полилиния 1951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53" name="Полилиния 1952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9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30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31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94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4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4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32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94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4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94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933" name="Полилиния 1932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34" name="Прямоугольник 1933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35" name="Прямоугольник 367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36" name="Прямоугольник 368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37" name="Полилиния 1936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38" name="Полилиния 1937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4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930" name="Прямоугольник 1929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31" name="Прямоугольник 1930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53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1919" name="Прямоугольник 1918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0" name="Прямоугольник 1919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1" name="Прямоугольник 1920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2" name="Прямоугольник 1921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3" name="Прямоугольник 1922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4" name="Прямоугольник 1923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5" name="Прямоугольник 1924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6" name="Прямоугольник 1925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7" name="Прямоугольник 1926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8" name="Прямоугольник 360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929" name="Прямоугольник 1928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1907" name="Полилиния 339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72" name="Группа 533"/>
                <p:cNvGrpSpPr/>
                <p:nvPr/>
              </p:nvGrpSpPr>
              <p:grpSpPr>
                <a:xfrm flipH="1">
                  <a:off x="7347857" y="3581405"/>
                  <a:ext cx="422480" cy="155818"/>
                  <a:chOff x="1643042" y="4819663"/>
                  <a:chExt cx="5357849" cy="1824061"/>
                </a:xfrm>
              </p:grpSpPr>
              <p:grpSp>
                <p:nvGrpSpPr>
                  <p:cNvPr id="73" name="Группа 2381"/>
                  <p:cNvGrpSpPr/>
                  <p:nvPr/>
                </p:nvGrpSpPr>
                <p:grpSpPr>
                  <a:xfrm>
                    <a:off x="1643042" y="6084803"/>
                    <a:ext cx="5357849" cy="558921"/>
                    <a:chOff x="2147182" y="5535251"/>
                    <a:chExt cx="4330518" cy="441702"/>
                  </a:xfrm>
                </p:grpSpPr>
                <p:sp>
                  <p:nvSpPr>
                    <p:cNvPr id="1864" name="Полилиния 569"/>
                    <p:cNvSpPr/>
                    <p:nvPr/>
                  </p:nvSpPr>
                  <p:spPr>
                    <a:xfrm rot="5400000" flipH="1">
                      <a:off x="4607719" y="4285085"/>
                      <a:ext cx="142874" cy="2643205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74" name="Группа 2378"/>
                    <p:cNvGrpSpPr/>
                    <p:nvPr/>
                  </p:nvGrpSpPr>
                  <p:grpSpPr>
                    <a:xfrm>
                      <a:off x="2147182" y="5556711"/>
                      <a:ext cx="4330518" cy="420242"/>
                      <a:chOff x="2147182" y="5556711"/>
                      <a:chExt cx="4330518" cy="420242"/>
                    </a:xfrm>
                  </p:grpSpPr>
                  <p:grpSp>
                    <p:nvGrpSpPr>
                      <p:cNvPr id="84" name="Группа 2360"/>
                      <p:cNvGrpSpPr/>
                      <p:nvPr/>
                    </p:nvGrpSpPr>
                    <p:grpSpPr>
                      <a:xfrm>
                        <a:off x="2147182" y="5556711"/>
                        <a:ext cx="4330518" cy="158259"/>
                        <a:chOff x="2594151" y="6072178"/>
                        <a:chExt cx="3574693" cy="142886"/>
                      </a:xfrm>
                    </p:grpSpPr>
                    <p:sp>
                      <p:nvSpPr>
                        <p:cNvPr id="1901" name="Прямоугольник 1900"/>
                        <p:cNvSpPr/>
                        <p:nvPr/>
                      </p:nvSpPr>
                      <p:spPr>
                        <a:xfrm>
                          <a:off x="2809859" y="6072206"/>
                          <a:ext cx="3143271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902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94151" y="6072178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03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954530" y="6072189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85" name="Группа 2362"/>
                      <p:cNvGrpSpPr/>
                      <p:nvPr/>
                    </p:nvGrpSpPr>
                    <p:grpSpPr>
                      <a:xfrm>
                        <a:off x="5143504" y="5624526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86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87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89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9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90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9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89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9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9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887" name="Полилиния 1886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88" name="Прямоугольник 1887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89" name="Прямоугольник 1888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90" name="Прямоугольник 1889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91" name="Полилиния 596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92" name="Полилиния 1891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90" name="Группа 2327"/>
                      <p:cNvGrpSpPr/>
                      <p:nvPr/>
                    </p:nvGrpSpPr>
                    <p:grpSpPr>
                      <a:xfrm>
                        <a:off x="2500298" y="5624525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91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92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88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8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8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94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88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8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88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872" name="Полилиния 1871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73" name="Прямоугольник 1872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74" name="Прямоугольник 1873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75" name="Прямоугольник 1874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76" name="Полилиния 1875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77" name="Полилиния 582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866" name="Прямоугольник 571"/>
                    <p:cNvSpPr/>
                    <p:nvPr/>
                  </p:nvSpPr>
                  <p:spPr>
                    <a:xfrm flipV="1">
                      <a:off x="4181469" y="5572140"/>
                      <a:ext cx="357190" cy="1428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67" name="Прямоугольник 1866"/>
                    <p:cNvSpPr/>
                    <p:nvPr/>
                  </p:nvSpPr>
                  <p:spPr>
                    <a:xfrm flipV="1">
                      <a:off x="3929058" y="5572140"/>
                      <a:ext cx="142876" cy="176216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95" name="Группа 2642"/>
                  <p:cNvGrpSpPr/>
                  <p:nvPr/>
                </p:nvGrpSpPr>
                <p:grpSpPr>
                  <a:xfrm>
                    <a:off x="1962135" y="4819663"/>
                    <a:ext cx="4719671" cy="1700222"/>
                    <a:chOff x="1962135" y="4819663"/>
                    <a:chExt cx="4719671" cy="1700222"/>
                  </a:xfrm>
                </p:grpSpPr>
                <p:sp>
                  <p:nvSpPr>
                    <p:cNvPr id="1831" name="Прямоугольник 536"/>
                    <p:cNvSpPr/>
                    <p:nvPr/>
                  </p:nvSpPr>
                  <p:spPr>
                    <a:xfrm>
                      <a:off x="4000496" y="4819663"/>
                      <a:ext cx="535525" cy="7143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96" name="Группа 2637"/>
                    <p:cNvGrpSpPr/>
                    <p:nvPr/>
                  </p:nvGrpSpPr>
                  <p:grpSpPr>
                    <a:xfrm>
                      <a:off x="1962135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1862" name="Прямоугольник 1861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863" name="Прямоугольник 1862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833" name="Прямоугольник 538"/>
                    <p:cNvSpPr/>
                    <p:nvPr/>
                  </p:nvSpPr>
                  <p:spPr>
                    <a:xfrm>
                      <a:off x="4000496" y="4857760"/>
                      <a:ext cx="535525" cy="214314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34" name="Прямоугольник 539"/>
                    <p:cNvSpPr/>
                    <p:nvPr/>
                  </p:nvSpPr>
                  <p:spPr>
                    <a:xfrm>
                      <a:off x="2247887" y="5000636"/>
                      <a:ext cx="4207436" cy="1109472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35" name="Прямоугольник 540"/>
                    <p:cNvSpPr/>
                    <p:nvPr/>
                  </p:nvSpPr>
                  <p:spPr>
                    <a:xfrm flipV="1">
                      <a:off x="2243124" y="5357824"/>
                      <a:ext cx="4214842" cy="152095"/>
                    </a:xfrm>
                    <a:prstGeom prst="rect">
                      <a:avLst/>
                    </a:pr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36" name="Прямоугольник 541"/>
                    <p:cNvSpPr/>
                    <p:nvPr/>
                  </p:nvSpPr>
                  <p:spPr>
                    <a:xfrm flipV="1">
                      <a:off x="5953137" y="5000636"/>
                      <a:ext cx="47623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37" name="Полилиния 542"/>
                    <p:cNvSpPr/>
                    <p:nvPr/>
                  </p:nvSpPr>
                  <p:spPr>
                    <a:xfrm>
                      <a:off x="6453203" y="5000625"/>
                      <a:ext cx="95250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38" name="Полилиния 543"/>
                    <p:cNvSpPr/>
                    <p:nvPr/>
                  </p:nvSpPr>
                  <p:spPr>
                    <a:xfrm flipH="1">
                      <a:off x="2143108" y="5000636"/>
                      <a:ext cx="104777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39" name="Прямоугольник 544"/>
                    <p:cNvSpPr/>
                    <p:nvPr/>
                  </p:nvSpPr>
                  <p:spPr>
                    <a:xfrm flipV="1">
                      <a:off x="6048383" y="5000636"/>
                      <a:ext cx="45719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40" name="Прямоугольник 545"/>
                    <p:cNvSpPr/>
                    <p:nvPr/>
                  </p:nvSpPr>
                  <p:spPr>
                    <a:xfrm flipV="1">
                      <a:off x="5715008" y="6110308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41" name="Прямоугольник 546"/>
                    <p:cNvSpPr/>
                    <p:nvPr/>
                  </p:nvSpPr>
                  <p:spPr>
                    <a:xfrm flipV="1">
                      <a:off x="2560572" y="5000636"/>
                      <a:ext cx="47623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42" name="Прямоугольник 547"/>
                    <p:cNvSpPr/>
                    <p:nvPr/>
                  </p:nvSpPr>
                  <p:spPr>
                    <a:xfrm flipV="1">
                      <a:off x="2672373" y="5000636"/>
                      <a:ext cx="47625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43" name="Прямоугольник 548"/>
                    <p:cNvSpPr/>
                    <p:nvPr/>
                  </p:nvSpPr>
                  <p:spPr>
                    <a:xfrm flipV="1">
                      <a:off x="1962135" y="6110310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97" name="Группа 2635"/>
                    <p:cNvGrpSpPr/>
                    <p:nvPr/>
                  </p:nvGrpSpPr>
                  <p:grpSpPr>
                    <a:xfrm>
                      <a:off x="4133846" y="4972058"/>
                      <a:ext cx="285752" cy="1424003"/>
                      <a:chOff x="4133846" y="4972058"/>
                      <a:chExt cx="285752" cy="1424003"/>
                    </a:xfrm>
                  </p:grpSpPr>
                  <p:grpSp>
                    <p:nvGrpSpPr>
                      <p:cNvPr id="99" name="Группа 2622"/>
                      <p:cNvGrpSpPr/>
                      <p:nvPr/>
                    </p:nvGrpSpPr>
                    <p:grpSpPr>
                      <a:xfrm>
                        <a:off x="4133846" y="4972058"/>
                        <a:ext cx="285752" cy="1143008"/>
                        <a:chOff x="6858016" y="5072074"/>
                        <a:chExt cx="285752" cy="1143008"/>
                      </a:xfrm>
                    </p:grpSpPr>
                    <p:grpSp>
                      <p:nvGrpSpPr>
                        <p:cNvPr id="102" name="Группа 2616"/>
                        <p:cNvGrpSpPr/>
                        <p:nvPr/>
                      </p:nvGrpSpPr>
                      <p:grpSpPr>
                        <a:xfrm>
                          <a:off x="6858016" y="5072074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1858" name="Прямоугольник 1857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59" name="Прямоугольник 1858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60" name="Прямоугольник 1859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61" name="Прямоугольник 1860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03" name="Группа 2617"/>
                        <p:cNvGrpSpPr/>
                        <p:nvPr/>
                      </p:nvGrpSpPr>
                      <p:grpSpPr>
                        <a:xfrm>
                          <a:off x="6858016" y="5643578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1854" name="Прямоугольник 1853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55" name="Прямоугольник 1854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56" name="Прямоугольник 1855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57" name="Прямоугольник 1856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850" name="Прямоугольник 1849"/>
                      <p:cNvSpPr/>
                      <p:nvPr/>
                    </p:nvSpPr>
                    <p:spPr>
                      <a:xfrm flipV="1">
                        <a:off x="4133846" y="611030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851" name="Прямоугольник 1850"/>
                      <p:cNvSpPr/>
                      <p:nvPr/>
                    </p:nvSpPr>
                    <p:spPr>
                      <a:xfrm flipV="1">
                        <a:off x="4133846" y="6253186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106" name="Группа 2636"/>
                    <p:cNvGrpSpPr/>
                    <p:nvPr/>
                  </p:nvGrpSpPr>
                  <p:grpSpPr>
                    <a:xfrm>
                      <a:off x="6467492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1847" name="Прямоугольник 552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848" name="Прямоугольник 1847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846" name="Полилиния 551"/>
                    <p:cNvSpPr/>
                    <p:nvPr/>
                  </p:nvSpPr>
                  <p:spPr>
                    <a:xfrm>
                      <a:off x="3657600" y="4972050"/>
                      <a:ext cx="1247775" cy="176212"/>
                    </a:xfrm>
                    <a:custGeom>
                      <a:avLst/>
                      <a:gdLst>
                        <a:gd name="connsiteX0" fmla="*/ 0 w 1247775"/>
                        <a:gd name="connsiteY0" fmla="*/ 176212 h 176212"/>
                        <a:gd name="connsiteX1" fmla="*/ 0 w 1247775"/>
                        <a:gd name="connsiteY1" fmla="*/ 0 h 176212"/>
                        <a:gd name="connsiteX2" fmla="*/ 1247775 w 1247775"/>
                        <a:gd name="connsiteY2" fmla="*/ 0 h 176212"/>
                        <a:gd name="connsiteX3" fmla="*/ 1247775 w 1247775"/>
                        <a:gd name="connsiteY3" fmla="*/ 166687 h 1762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47775" h="176212">
                          <a:moveTo>
                            <a:pt x="0" y="176212"/>
                          </a:moveTo>
                          <a:lnTo>
                            <a:pt x="0" y="0"/>
                          </a:lnTo>
                          <a:lnTo>
                            <a:pt x="1247775" y="0"/>
                          </a:lnTo>
                          <a:lnTo>
                            <a:pt x="1247775" y="166687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08" name="Группа 780"/>
                <p:cNvGrpSpPr/>
                <p:nvPr/>
              </p:nvGrpSpPr>
              <p:grpSpPr>
                <a:xfrm>
                  <a:off x="8245930" y="3603172"/>
                  <a:ext cx="483043" cy="129276"/>
                  <a:chOff x="2857505" y="4857755"/>
                  <a:chExt cx="4714932" cy="1428765"/>
                </a:xfrm>
              </p:grpSpPr>
              <p:sp>
                <p:nvSpPr>
                  <p:cNvPr id="1769" name="Прямоугольник 1768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126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127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1773" name="Полилиния 1772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74" name="Прямоугольник 1773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75" name="Прямоугольник 1774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28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139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827" name="Прямоугольник 1826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28" name="Прямоугольник 1827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778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79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40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41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52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82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2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2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54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82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2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2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813" name="Полилиния 1812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14" name="Прямоугольник 826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15" name="Прямоугольник 1814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16" name="Прямоугольник 1815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17" name="Полилиния 829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18" name="Полилиния 830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55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56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57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80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1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1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59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80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0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0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798" name="Полилиния 1797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9" name="Прямоугольник 811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00" name="Прямоугольник 812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01" name="Прямоугольник 813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02" name="Полилиния 814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803" name="Полилиния 1802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62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795" name="Прямоугольник 1794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6" name="Прямоугольник 1795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63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1784" name="Прямоугольник 1783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85" name="Прямоугольник 1784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86" name="Прямоугольник 1785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87" name="Прямоугольник 799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88" name="Прямоугольник 1787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89" name="Прямоугольник 801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0" name="Прямоугольник 802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1" name="Прямоугольник 1790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2" name="Прямоугольник 1791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3" name="Прямоугольник 1792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94" name="Прямоугольник 1793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1772" name="Полилиния 1771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66" name="Группа 852"/>
                <p:cNvGrpSpPr/>
                <p:nvPr/>
              </p:nvGrpSpPr>
              <p:grpSpPr>
                <a:xfrm>
                  <a:off x="8724903" y="3565065"/>
                  <a:ext cx="455827" cy="169407"/>
                  <a:chOff x="1571604" y="4643446"/>
                  <a:chExt cx="4572030" cy="1857388"/>
                </a:xfrm>
              </p:grpSpPr>
              <p:sp>
                <p:nvSpPr>
                  <p:cNvPr id="1700" name="Freeform 153"/>
                  <p:cNvSpPr>
                    <a:spLocks/>
                  </p:cNvSpPr>
                  <p:nvPr/>
                </p:nvSpPr>
                <p:spPr bwMode="auto">
                  <a:xfrm flipH="1">
                    <a:off x="5857884" y="6000768"/>
                    <a:ext cx="285750" cy="214314"/>
                  </a:xfrm>
                  <a:custGeom>
                    <a:avLst/>
                    <a:gdLst/>
                    <a:ahLst/>
                    <a:cxnLst>
                      <a:cxn ang="0">
                        <a:pos x="360" y="0"/>
                      </a:cxn>
                      <a:cxn ang="0">
                        <a:pos x="0" y="0"/>
                      </a:cxn>
                      <a:cxn ang="0">
                        <a:pos x="0" y="180"/>
                      </a:cxn>
                      <a:cxn ang="0">
                        <a:pos x="180" y="360"/>
                      </a:cxn>
                      <a:cxn ang="0">
                        <a:pos x="360" y="360"/>
                      </a:cxn>
                      <a:cxn ang="0">
                        <a:pos x="360" y="180"/>
                      </a:cxn>
                      <a:cxn ang="0">
                        <a:pos x="540" y="180"/>
                      </a:cxn>
                      <a:cxn ang="0">
                        <a:pos x="540" y="0"/>
                      </a:cxn>
                      <a:cxn ang="0">
                        <a:pos x="360" y="0"/>
                      </a:cxn>
                    </a:cxnLst>
                    <a:rect l="0" t="0" r="r" b="b"/>
                    <a:pathLst>
                      <a:path w="540" h="360">
                        <a:moveTo>
                          <a:pt x="360" y="0"/>
                        </a:moveTo>
                        <a:lnTo>
                          <a:pt x="0" y="0"/>
                        </a:lnTo>
                        <a:lnTo>
                          <a:pt x="0" y="180"/>
                        </a:lnTo>
                        <a:lnTo>
                          <a:pt x="180" y="360"/>
                        </a:lnTo>
                        <a:lnTo>
                          <a:pt x="360" y="360"/>
                        </a:lnTo>
                        <a:lnTo>
                          <a:pt x="360" y="180"/>
                        </a:lnTo>
                        <a:lnTo>
                          <a:pt x="540" y="180"/>
                        </a:lnTo>
                        <a:lnTo>
                          <a:pt x="540" y="0"/>
                        </a:lnTo>
                        <a:lnTo>
                          <a:pt x="360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68" name="Группа 2258"/>
                  <p:cNvGrpSpPr/>
                  <p:nvPr/>
                </p:nvGrpSpPr>
                <p:grpSpPr>
                  <a:xfrm>
                    <a:off x="1857350" y="4643446"/>
                    <a:ext cx="4000527" cy="1857388"/>
                    <a:chOff x="3571868" y="5000636"/>
                    <a:chExt cx="2143140" cy="928694"/>
                  </a:xfrm>
                </p:grpSpPr>
                <p:grpSp>
                  <p:nvGrpSpPr>
                    <p:cNvPr id="186" name="Группа 2257"/>
                    <p:cNvGrpSpPr/>
                    <p:nvPr/>
                  </p:nvGrpSpPr>
                  <p:grpSpPr>
                    <a:xfrm>
                      <a:off x="3571875" y="5000636"/>
                      <a:ext cx="2143133" cy="928694"/>
                      <a:chOff x="3571875" y="5000636"/>
                      <a:chExt cx="2143133" cy="928694"/>
                    </a:xfrm>
                  </p:grpSpPr>
                  <p:sp>
                    <p:nvSpPr>
                      <p:cNvPr id="1711" name="Прямоугольник 1710"/>
                      <p:cNvSpPr/>
                      <p:nvPr/>
                    </p:nvSpPr>
                    <p:spPr>
                      <a:xfrm>
                        <a:off x="3571875" y="5662630"/>
                        <a:ext cx="842962" cy="7143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12" name="Прямоугольник 1711"/>
                      <p:cNvSpPr/>
                      <p:nvPr/>
                    </p:nvSpPr>
                    <p:spPr>
                      <a:xfrm>
                        <a:off x="4872041" y="5662623"/>
                        <a:ext cx="842962" cy="7143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87" name="Группа 2256"/>
                      <p:cNvGrpSpPr/>
                      <p:nvPr/>
                    </p:nvGrpSpPr>
                    <p:grpSpPr>
                      <a:xfrm>
                        <a:off x="3581400" y="5000636"/>
                        <a:ext cx="2133608" cy="928694"/>
                        <a:chOff x="3581400" y="5000636"/>
                        <a:chExt cx="2133608" cy="928694"/>
                      </a:xfrm>
                    </p:grpSpPr>
                    <p:sp>
                      <p:nvSpPr>
                        <p:cNvPr id="1714" name="Полилиния 867"/>
                        <p:cNvSpPr/>
                        <p:nvPr/>
                      </p:nvSpPr>
                      <p:spPr>
                        <a:xfrm rot="5400000" flipH="1">
                          <a:off x="4536281" y="5307818"/>
                          <a:ext cx="142876" cy="785818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15" name="Прямоугольник 868"/>
                        <p:cNvSpPr/>
                        <p:nvPr/>
                      </p:nvSpPr>
                      <p:spPr>
                        <a:xfrm>
                          <a:off x="4500560" y="5734066"/>
                          <a:ext cx="214316" cy="5238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16" name="Прямоугольник 1715"/>
                        <p:cNvSpPr/>
                        <p:nvPr/>
                      </p:nvSpPr>
                      <p:spPr>
                        <a:xfrm>
                          <a:off x="4214810" y="5662623"/>
                          <a:ext cx="842962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17" name="Полилиния 1716"/>
                        <p:cNvSpPr/>
                        <p:nvPr/>
                      </p:nvSpPr>
                      <p:spPr>
                        <a:xfrm>
                          <a:off x="3714744" y="5110163"/>
                          <a:ext cx="1757363" cy="700087"/>
                        </a:xfrm>
                        <a:custGeom>
                          <a:avLst/>
                          <a:gdLst>
                            <a:gd name="connsiteX0" fmla="*/ 0 w 1757363"/>
                            <a:gd name="connsiteY0" fmla="*/ 0 h 700087"/>
                            <a:gd name="connsiteX1" fmla="*/ 1757363 w 1757363"/>
                            <a:gd name="connsiteY1" fmla="*/ 0 h 700087"/>
                            <a:gd name="connsiteX2" fmla="*/ 1757363 w 1757363"/>
                            <a:gd name="connsiteY2" fmla="*/ 152400 h 700087"/>
                            <a:gd name="connsiteX3" fmla="*/ 1362075 w 1757363"/>
                            <a:gd name="connsiteY3" fmla="*/ 700087 h 700087"/>
                            <a:gd name="connsiteX4" fmla="*/ 1281113 w 1757363"/>
                            <a:gd name="connsiteY4" fmla="*/ 700087 h 700087"/>
                            <a:gd name="connsiteX5" fmla="*/ 1157288 w 1757363"/>
                            <a:gd name="connsiteY5" fmla="*/ 528637 h 700087"/>
                            <a:gd name="connsiteX6" fmla="*/ 1071563 w 1757363"/>
                            <a:gd name="connsiteY6" fmla="*/ 528637 h 700087"/>
                            <a:gd name="connsiteX7" fmla="*/ 957263 w 1757363"/>
                            <a:gd name="connsiteY7" fmla="*/ 700087 h 700087"/>
                            <a:gd name="connsiteX8" fmla="*/ 871538 w 1757363"/>
                            <a:gd name="connsiteY8" fmla="*/ 700087 h 700087"/>
                            <a:gd name="connsiteX9" fmla="*/ 762000 w 1757363"/>
                            <a:gd name="connsiteY9" fmla="*/ 533400 h 700087"/>
                            <a:gd name="connsiteX10" fmla="*/ 671513 w 1757363"/>
                            <a:gd name="connsiteY10" fmla="*/ 533400 h 700087"/>
                            <a:gd name="connsiteX11" fmla="*/ 561975 w 1757363"/>
                            <a:gd name="connsiteY11" fmla="*/ 695325 h 700087"/>
                            <a:gd name="connsiteX12" fmla="*/ 490538 w 1757363"/>
                            <a:gd name="connsiteY12" fmla="*/ 695325 h 700087"/>
                            <a:gd name="connsiteX13" fmla="*/ 0 w 1757363"/>
                            <a:gd name="connsiteY13" fmla="*/ 185737 h 700087"/>
                            <a:gd name="connsiteX14" fmla="*/ 0 w 1757363"/>
                            <a:gd name="connsiteY14" fmla="*/ 0 h 7000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1757363" h="700087">
                              <a:moveTo>
                                <a:pt x="0" y="0"/>
                              </a:moveTo>
                              <a:lnTo>
                                <a:pt x="1757363" y="0"/>
                              </a:lnTo>
                              <a:lnTo>
                                <a:pt x="1757363" y="152400"/>
                              </a:lnTo>
                              <a:lnTo>
                                <a:pt x="1362075" y="700087"/>
                              </a:lnTo>
                              <a:lnTo>
                                <a:pt x="1281113" y="700087"/>
                              </a:lnTo>
                              <a:lnTo>
                                <a:pt x="1157288" y="528637"/>
                              </a:lnTo>
                              <a:lnTo>
                                <a:pt x="1071563" y="528637"/>
                              </a:lnTo>
                              <a:lnTo>
                                <a:pt x="957263" y="700087"/>
                              </a:lnTo>
                              <a:lnTo>
                                <a:pt x="871538" y="700087"/>
                              </a:lnTo>
                              <a:lnTo>
                                <a:pt x="762000" y="533400"/>
                              </a:lnTo>
                              <a:lnTo>
                                <a:pt x="671513" y="533400"/>
                              </a:lnTo>
                              <a:lnTo>
                                <a:pt x="561975" y="695325"/>
                              </a:lnTo>
                              <a:lnTo>
                                <a:pt x="490538" y="695325"/>
                              </a:lnTo>
                              <a:lnTo>
                                <a:pt x="0" y="185737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grpSp>
                      <p:nvGrpSpPr>
                        <p:cNvPr id="188" name="Группа 2228"/>
                        <p:cNvGrpSpPr/>
                        <p:nvPr/>
                      </p:nvGrpSpPr>
                      <p:grpSpPr>
                        <a:xfrm>
                          <a:off x="5000628" y="5715016"/>
                          <a:ext cx="642942" cy="214314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99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200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76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6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6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201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76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6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6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755" name="Полилиния 1754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56" name="Прямоугольник 1755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57" name="Прямоугольник 1756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58" name="Прямоугольник 1757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59" name="Полилиния 1758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60" name="Полилиния 913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12" name="Группа 1497"/>
                        <p:cNvGrpSpPr/>
                        <p:nvPr/>
                      </p:nvGrpSpPr>
                      <p:grpSpPr>
                        <a:xfrm>
                          <a:off x="3643306" y="5715016"/>
                          <a:ext cx="642942" cy="214314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221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224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75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5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5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225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74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4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5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740" name="Полилиния 893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41" name="Прямоугольник 1740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42" name="Прямоугольник 895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43" name="Прямоугольник 1742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44" name="Полилиния 1743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745" name="Полилиния 1744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26" name="Группа 2241"/>
                        <p:cNvGrpSpPr/>
                        <p:nvPr/>
                      </p:nvGrpSpPr>
                      <p:grpSpPr>
                        <a:xfrm>
                          <a:off x="5143504" y="5643578"/>
                          <a:ext cx="571504" cy="214314"/>
                          <a:chOff x="5143504" y="5643578"/>
                          <a:chExt cx="571504" cy="214314"/>
                        </a:xfrm>
                      </p:grpSpPr>
                      <p:sp>
                        <p:nvSpPr>
                          <p:cNvPr id="1735" name="Прямоугольник 1734"/>
                          <p:cNvSpPr/>
                          <p:nvPr/>
                        </p:nvSpPr>
                        <p:spPr>
                          <a:xfrm flipH="1">
                            <a:off x="5143504" y="5643578"/>
                            <a:ext cx="571504" cy="7143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grpSp>
                        <p:nvGrpSpPr>
                          <p:cNvPr id="227" name="Группа 2152"/>
                          <p:cNvGrpSpPr/>
                          <p:nvPr/>
                        </p:nvGrpSpPr>
                        <p:grpSpPr>
                          <a:xfrm flipH="1">
                            <a:off x="5651508" y="5715016"/>
                            <a:ext cx="63500" cy="142876"/>
                            <a:chOff x="2928926" y="5286388"/>
                            <a:chExt cx="142876" cy="142876"/>
                          </a:xfrm>
                        </p:grpSpPr>
                        <p:sp>
                          <p:nvSpPr>
                            <p:cNvPr id="1737" name="Прямоугольник 890"/>
                            <p:cNvSpPr/>
                            <p:nvPr/>
                          </p:nvSpPr>
                          <p:spPr>
                            <a:xfrm>
                              <a:off x="2928926" y="5286388"/>
                              <a:ext cx="142876" cy="71438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738" name="Прямоугольник 1737"/>
                            <p:cNvSpPr/>
                            <p:nvPr/>
                          </p:nvSpPr>
                          <p:spPr>
                            <a:xfrm>
                              <a:off x="2928926" y="5357826"/>
                              <a:ext cx="142876" cy="71438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721" name="Прямоугольник 1720"/>
                        <p:cNvSpPr/>
                        <p:nvPr/>
                      </p:nvSpPr>
                      <p:spPr>
                        <a:xfrm>
                          <a:off x="4079589" y="5143512"/>
                          <a:ext cx="357190" cy="485772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2" name="Прямоугольник 1721"/>
                        <p:cNvSpPr/>
                        <p:nvPr/>
                      </p:nvSpPr>
                      <p:spPr>
                        <a:xfrm>
                          <a:off x="3700455" y="5033970"/>
                          <a:ext cx="1785950" cy="7143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3" name="Прямоугольник 1722"/>
                        <p:cNvSpPr/>
                        <p:nvPr/>
                      </p:nvSpPr>
                      <p:spPr>
                        <a:xfrm>
                          <a:off x="4458382" y="5143496"/>
                          <a:ext cx="357190" cy="485772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4" name="Прямоугольник 1723"/>
                        <p:cNvSpPr/>
                        <p:nvPr/>
                      </p:nvSpPr>
                      <p:spPr>
                        <a:xfrm>
                          <a:off x="4833937" y="5143512"/>
                          <a:ext cx="357190" cy="485772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5" name="Овал 1724"/>
                        <p:cNvSpPr/>
                        <p:nvPr/>
                      </p:nvSpPr>
                      <p:spPr>
                        <a:xfrm>
                          <a:off x="3786182" y="5500702"/>
                          <a:ext cx="142876" cy="142876"/>
                        </a:xfrm>
                        <a:prstGeom prst="ellipse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6" name="Прямоугольник 879"/>
                        <p:cNvSpPr/>
                        <p:nvPr/>
                      </p:nvSpPr>
                      <p:spPr>
                        <a:xfrm>
                          <a:off x="5000628" y="5000636"/>
                          <a:ext cx="295276" cy="45719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7" name="Прямоугольник 1726"/>
                        <p:cNvSpPr/>
                        <p:nvPr/>
                      </p:nvSpPr>
                      <p:spPr>
                        <a:xfrm>
                          <a:off x="4500562" y="5000636"/>
                          <a:ext cx="295276" cy="45719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8" name="Прямоугольник 881"/>
                        <p:cNvSpPr/>
                        <p:nvPr/>
                      </p:nvSpPr>
                      <p:spPr>
                        <a:xfrm>
                          <a:off x="3929058" y="5000636"/>
                          <a:ext cx="295276" cy="45719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9" name="Полилиния 882"/>
                        <p:cNvSpPr/>
                        <p:nvPr/>
                      </p:nvSpPr>
                      <p:spPr>
                        <a:xfrm>
                          <a:off x="3581400" y="5476875"/>
                          <a:ext cx="0" cy="166688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0" name="Полилиния 883"/>
                        <p:cNvSpPr/>
                        <p:nvPr/>
                      </p:nvSpPr>
                      <p:spPr>
                        <a:xfrm>
                          <a:off x="5710245" y="5476894"/>
                          <a:ext cx="0" cy="166688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1" name="Полилиния 884"/>
                        <p:cNvSpPr/>
                        <p:nvPr/>
                      </p:nvSpPr>
                      <p:spPr>
                        <a:xfrm>
                          <a:off x="3695698" y="5072074"/>
                          <a:ext cx="45719" cy="571504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2" name="Полилиния 1731"/>
                        <p:cNvSpPr/>
                        <p:nvPr/>
                      </p:nvSpPr>
                      <p:spPr>
                        <a:xfrm>
                          <a:off x="5495931" y="5072074"/>
                          <a:ext cx="45719" cy="571504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3" name="Прямоугольник 886"/>
                        <p:cNvSpPr/>
                        <p:nvPr/>
                      </p:nvSpPr>
                      <p:spPr>
                        <a:xfrm>
                          <a:off x="4348160" y="5724542"/>
                          <a:ext cx="66668" cy="6666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4" name="Прямоугольник 1733"/>
                        <p:cNvSpPr/>
                        <p:nvPr/>
                      </p:nvSpPr>
                      <p:spPr>
                        <a:xfrm>
                          <a:off x="4719979" y="5214950"/>
                          <a:ext cx="490193" cy="107157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grpSp>
                  <p:nvGrpSpPr>
                    <p:cNvPr id="234" name="Группа 2242"/>
                    <p:cNvGrpSpPr/>
                    <p:nvPr/>
                  </p:nvGrpSpPr>
                  <p:grpSpPr>
                    <a:xfrm>
                      <a:off x="3571868" y="5643578"/>
                      <a:ext cx="571504" cy="214314"/>
                      <a:chOff x="3571868" y="5643578"/>
                      <a:chExt cx="571504" cy="214314"/>
                    </a:xfrm>
                  </p:grpSpPr>
                  <p:sp>
                    <p:nvSpPr>
                      <p:cNvPr id="1707" name="Прямоугольник 1706"/>
                      <p:cNvSpPr/>
                      <p:nvPr/>
                    </p:nvSpPr>
                    <p:spPr>
                      <a:xfrm>
                        <a:off x="3571868" y="5643578"/>
                        <a:ext cx="571504" cy="71438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75000"/>
                        </a:schemeClr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235" name="Группа 2152"/>
                      <p:cNvGrpSpPr/>
                      <p:nvPr/>
                    </p:nvGrpSpPr>
                    <p:grpSpPr>
                      <a:xfrm>
                        <a:off x="3579806" y="5715016"/>
                        <a:ext cx="63500" cy="142876"/>
                        <a:chOff x="2928926" y="5286388"/>
                        <a:chExt cx="142876" cy="142876"/>
                      </a:xfrm>
                    </p:grpSpPr>
                    <p:sp>
                      <p:nvSpPr>
                        <p:cNvPr id="1709" name="Прямоугольник 1708"/>
                        <p:cNvSpPr/>
                        <p:nvPr/>
                      </p:nvSpPr>
                      <p:spPr>
                        <a:xfrm>
                          <a:off x="2928926" y="5286388"/>
                          <a:ext cx="142876" cy="71438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10" name="Прямоугольник 1709"/>
                        <p:cNvSpPr/>
                        <p:nvPr/>
                      </p:nvSpPr>
                      <p:spPr>
                        <a:xfrm>
                          <a:off x="2928926" y="5357826"/>
                          <a:ext cx="142876" cy="71438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</p:grpSp>
              <p:sp>
                <p:nvSpPr>
                  <p:cNvPr id="1702" name="Полилиния 855"/>
                  <p:cNvSpPr/>
                  <p:nvPr/>
                </p:nvSpPr>
                <p:spPr>
                  <a:xfrm>
                    <a:off x="2190750" y="4924425"/>
                    <a:ext cx="571500" cy="938213"/>
                  </a:xfrm>
                  <a:custGeom>
                    <a:avLst/>
                    <a:gdLst>
                      <a:gd name="connsiteX0" fmla="*/ 571500 w 571500"/>
                      <a:gd name="connsiteY0" fmla="*/ 4763 h 938213"/>
                      <a:gd name="connsiteX1" fmla="*/ 571500 w 571500"/>
                      <a:gd name="connsiteY1" fmla="*/ 938213 h 938213"/>
                      <a:gd name="connsiteX2" fmla="*/ 0 w 571500"/>
                      <a:gd name="connsiteY2" fmla="*/ 290513 h 938213"/>
                      <a:gd name="connsiteX3" fmla="*/ 0 w 571500"/>
                      <a:gd name="connsiteY3" fmla="*/ 0 h 938213"/>
                      <a:gd name="connsiteX4" fmla="*/ 571500 w 571500"/>
                      <a:gd name="connsiteY4" fmla="*/ 4763 h 938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71500" h="938213">
                        <a:moveTo>
                          <a:pt x="571500" y="4763"/>
                        </a:moveTo>
                        <a:lnTo>
                          <a:pt x="571500" y="938213"/>
                        </a:lnTo>
                        <a:lnTo>
                          <a:pt x="0" y="290513"/>
                        </a:lnTo>
                        <a:lnTo>
                          <a:pt x="0" y="0"/>
                        </a:lnTo>
                        <a:lnTo>
                          <a:pt x="571500" y="4763"/>
                        </a:lnTo>
                        <a:close/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03" name="Полилиния 1702"/>
                  <p:cNvSpPr/>
                  <p:nvPr/>
                </p:nvSpPr>
                <p:spPr>
                  <a:xfrm>
                    <a:off x="4914900" y="4929188"/>
                    <a:ext cx="452438" cy="847725"/>
                  </a:xfrm>
                  <a:custGeom>
                    <a:avLst/>
                    <a:gdLst>
                      <a:gd name="connsiteX0" fmla="*/ 0 w 452438"/>
                      <a:gd name="connsiteY0" fmla="*/ 0 h 847725"/>
                      <a:gd name="connsiteX1" fmla="*/ 452438 w 452438"/>
                      <a:gd name="connsiteY1" fmla="*/ 0 h 847725"/>
                      <a:gd name="connsiteX2" fmla="*/ 452438 w 452438"/>
                      <a:gd name="connsiteY2" fmla="*/ 209550 h 847725"/>
                      <a:gd name="connsiteX3" fmla="*/ 4763 w 452438"/>
                      <a:gd name="connsiteY3" fmla="*/ 847725 h 847725"/>
                      <a:gd name="connsiteX4" fmla="*/ 0 w 452438"/>
                      <a:gd name="connsiteY4" fmla="*/ 0 h 847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2438" h="847725">
                        <a:moveTo>
                          <a:pt x="0" y="0"/>
                        </a:moveTo>
                        <a:lnTo>
                          <a:pt x="452438" y="0"/>
                        </a:lnTo>
                        <a:lnTo>
                          <a:pt x="452438" y="209550"/>
                        </a:lnTo>
                        <a:lnTo>
                          <a:pt x="4763" y="847725"/>
                        </a:lnTo>
                        <a:cubicBezTo>
                          <a:pt x="3175" y="565150"/>
                          <a:pt x="1588" y="282575"/>
                          <a:pt x="0" y="0"/>
                        </a:cubicBezTo>
                        <a:close/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04" name="Freeform 153"/>
                  <p:cNvSpPr>
                    <a:spLocks/>
                  </p:cNvSpPr>
                  <p:nvPr/>
                </p:nvSpPr>
                <p:spPr bwMode="auto">
                  <a:xfrm>
                    <a:off x="1571604" y="6000768"/>
                    <a:ext cx="285754" cy="214314"/>
                  </a:xfrm>
                  <a:custGeom>
                    <a:avLst/>
                    <a:gdLst/>
                    <a:ahLst/>
                    <a:cxnLst>
                      <a:cxn ang="0">
                        <a:pos x="360" y="0"/>
                      </a:cxn>
                      <a:cxn ang="0">
                        <a:pos x="0" y="0"/>
                      </a:cxn>
                      <a:cxn ang="0">
                        <a:pos x="0" y="180"/>
                      </a:cxn>
                      <a:cxn ang="0">
                        <a:pos x="180" y="360"/>
                      </a:cxn>
                      <a:cxn ang="0">
                        <a:pos x="360" y="360"/>
                      </a:cxn>
                      <a:cxn ang="0">
                        <a:pos x="360" y="180"/>
                      </a:cxn>
                      <a:cxn ang="0">
                        <a:pos x="540" y="180"/>
                      </a:cxn>
                      <a:cxn ang="0">
                        <a:pos x="540" y="0"/>
                      </a:cxn>
                      <a:cxn ang="0">
                        <a:pos x="360" y="0"/>
                      </a:cxn>
                    </a:cxnLst>
                    <a:rect l="0" t="0" r="r" b="b"/>
                    <a:pathLst>
                      <a:path w="540" h="360">
                        <a:moveTo>
                          <a:pt x="360" y="0"/>
                        </a:moveTo>
                        <a:lnTo>
                          <a:pt x="0" y="0"/>
                        </a:lnTo>
                        <a:lnTo>
                          <a:pt x="0" y="180"/>
                        </a:lnTo>
                        <a:lnTo>
                          <a:pt x="180" y="360"/>
                        </a:lnTo>
                        <a:lnTo>
                          <a:pt x="360" y="360"/>
                        </a:lnTo>
                        <a:lnTo>
                          <a:pt x="360" y="180"/>
                        </a:lnTo>
                        <a:lnTo>
                          <a:pt x="540" y="180"/>
                        </a:lnTo>
                        <a:lnTo>
                          <a:pt x="540" y="0"/>
                        </a:lnTo>
                        <a:lnTo>
                          <a:pt x="360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42" name="Группа 843"/>
                <p:cNvGrpSpPr/>
                <p:nvPr/>
              </p:nvGrpSpPr>
              <p:grpSpPr>
                <a:xfrm>
                  <a:off x="6395358" y="3565083"/>
                  <a:ext cx="962013" cy="176884"/>
                  <a:chOff x="5786447" y="5000661"/>
                  <a:chExt cx="2547948" cy="350051"/>
                </a:xfrm>
              </p:grpSpPr>
              <p:grpSp>
                <p:nvGrpSpPr>
                  <p:cNvPr id="249" name="Группа 1579"/>
                  <p:cNvGrpSpPr/>
                  <p:nvPr/>
                </p:nvGrpSpPr>
                <p:grpSpPr>
                  <a:xfrm>
                    <a:off x="7072327" y="5000661"/>
                    <a:ext cx="1262068" cy="350051"/>
                    <a:chOff x="5143500" y="4786372"/>
                    <a:chExt cx="3143271" cy="1135870"/>
                  </a:xfrm>
                </p:grpSpPr>
                <p:grpSp>
                  <p:nvGrpSpPr>
                    <p:cNvPr id="250" name="Группа 1576"/>
                    <p:cNvGrpSpPr/>
                    <p:nvPr/>
                  </p:nvGrpSpPr>
                  <p:grpSpPr>
                    <a:xfrm>
                      <a:off x="5143500" y="4786372"/>
                      <a:ext cx="3143271" cy="1135870"/>
                      <a:chOff x="5072062" y="4000551"/>
                      <a:chExt cx="3143271" cy="1135870"/>
                    </a:xfrm>
                  </p:grpSpPr>
                  <p:grpSp>
                    <p:nvGrpSpPr>
                      <p:cNvPr id="260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261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9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9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9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63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9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9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9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75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9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9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9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690" name="Прямоугольник 1052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276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280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8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8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8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83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8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8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8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84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7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7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8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677" name="Прямоугольник 1676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296" name="Группа 1505"/>
                      <p:cNvGrpSpPr/>
                      <p:nvPr/>
                    </p:nvGrpSpPr>
                    <p:grpSpPr>
                      <a:xfrm>
                        <a:off x="5072062" y="4000551"/>
                        <a:ext cx="3143271" cy="1135870"/>
                        <a:chOff x="4000496" y="3357572"/>
                        <a:chExt cx="1253998" cy="354959"/>
                      </a:xfrm>
                    </p:grpSpPr>
                    <p:grpSp>
                      <p:nvGrpSpPr>
                        <p:cNvPr id="299" name="Группа 419"/>
                        <p:cNvGrpSpPr/>
                        <p:nvPr/>
                      </p:nvGrpSpPr>
                      <p:grpSpPr>
                        <a:xfrm>
                          <a:off x="4000496" y="3357572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300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1649" name="Прямоугольник 1011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01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1670" name="Полилиния 1669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71" name="Полилиния 1670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72" name="Полилиния 1671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73" name="Прямоугольник 1672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302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1663" name="Скругленный прямоугольник 1662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4" name="Скругленный прямоугольник 1026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5" name="Скругленный прямоугольник 1027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6" name="Скругленный прямоугольник 1028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7" name="Скругленный прямоугольник 1029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8" name="Скругленный прямоугольник 1667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9" name="Скругленный прямоугольник 1668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652" name="Прямоугольник 1651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653" name="Прямоугольник 1652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09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1661" name="Скругленный прямоугольник 1023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2" name="Скругленный прямоугольник 1661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655" name="Прямоугольник 1654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10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1658" name="Прямоугольник 1657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59" name="Прямоугольник 1658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60" name="Прямоугольник 1659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657" name="Прямоугольник 1656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648" name="Прямоугольник 1010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646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641" name="Овал 1003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317" name="Группа 1640"/>
                  <p:cNvGrpSpPr/>
                  <p:nvPr/>
                </p:nvGrpSpPr>
                <p:grpSpPr>
                  <a:xfrm flipH="1">
                    <a:off x="5786447" y="5000661"/>
                    <a:ext cx="1271595" cy="350051"/>
                    <a:chOff x="5143500" y="4786372"/>
                    <a:chExt cx="3143271" cy="1135870"/>
                  </a:xfrm>
                </p:grpSpPr>
                <p:grpSp>
                  <p:nvGrpSpPr>
                    <p:cNvPr id="324" name="Группа 1576"/>
                    <p:cNvGrpSpPr/>
                    <p:nvPr/>
                  </p:nvGrpSpPr>
                  <p:grpSpPr>
                    <a:xfrm>
                      <a:off x="5143500" y="4786372"/>
                      <a:ext cx="3143271" cy="1135870"/>
                      <a:chOff x="5072062" y="4000551"/>
                      <a:chExt cx="3143271" cy="1135870"/>
                    </a:xfrm>
                  </p:grpSpPr>
                  <p:grpSp>
                    <p:nvGrpSpPr>
                      <p:cNvPr id="325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336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3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3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3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337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3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3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3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342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3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3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3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630" name="Прямоугольник 1629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343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346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2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2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2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347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2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2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2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348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61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1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62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617" name="Прямоугольник 1616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349" name="Группа 1505"/>
                      <p:cNvGrpSpPr/>
                      <p:nvPr/>
                    </p:nvGrpSpPr>
                    <p:grpSpPr>
                      <a:xfrm>
                        <a:off x="5072062" y="4000551"/>
                        <a:ext cx="3143271" cy="1135870"/>
                        <a:chOff x="4000496" y="3357572"/>
                        <a:chExt cx="1253998" cy="354959"/>
                      </a:xfrm>
                    </p:grpSpPr>
                    <p:grpSp>
                      <p:nvGrpSpPr>
                        <p:cNvPr id="363" name="Группа 419"/>
                        <p:cNvGrpSpPr/>
                        <p:nvPr/>
                      </p:nvGrpSpPr>
                      <p:grpSpPr>
                        <a:xfrm>
                          <a:off x="4000496" y="3357572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370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1589" name="Прямоугольник 951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71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1610" name="Полилиния 1609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11" name="Полилиния 1610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12" name="Полилиния 1611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13" name="Прямоугольник 1612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378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1603" name="Скругленный прямоугольник 1602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4" name="Скругленный прямоугольник 1603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5" name="Скругленный прямоугольник 1604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6" name="Скругленный прямоугольник 1605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7" name="Скругленный прямоугольник 969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8" name="Скругленный прямоугольник 1607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9" name="Скругленный прямоугольник 1608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592" name="Прямоугольник 954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593" name="Прямоугольник 1592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85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1601" name="Скругленный прямоугольник 1600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2" name="Скругленный прямоугольник 1601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595" name="Прямоугольник 1594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86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1598" name="Прямоугольник 1597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99" name="Прямоугольник 961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600" name="Прямоугольник 962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597" name="Прямоугольник 1596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588" name="Прямоугольник 1587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586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581" name="Овал 1580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</p:grpSp>
          <p:sp>
            <p:nvSpPr>
              <p:cNvPr id="1186" name="Полилиния 1185"/>
              <p:cNvSpPr/>
              <p:nvPr/>
            </p:nvSpPr>
            <p:spPr>
              <a:xfrm>
                <a:off x="443346" y="4947066"/>
                <a:ext cx="9144000" cy="0"/>
              </a:xfrm>
              <a:custGeom>
                <a:avLst/>
                <a:gdLst>
                  <a:gd name="connsiteX0" fmla="*/ 0 w 9144000"/>
                  <a:gd name="connsiteY0" fmla="*/ 0 h 0"/>
                  <a:gd name="connsiteX1" fmla="*/ 9144000 w 91440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44000">
                    <a:moveTo>
                      <a:pt x="0" y="0"/>
                    </a:moveTo>
                    <a:lnTo>
                      <a:pt x="9144000" y="0"/>
                    </a:lnTo>
                  </a:path>
                </a:pathLst>
              </a:cu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96" name="Группа 1185"/>
              <p:cNvGrpSpPr/>
              <p:nvPr/>
            </p:nvGrpSpPr>
            <p:grpSpPr>
              <a:xfrm>
                <a:off x="4341908" y="4536374"/>
                <a:ext cx="2774493" cy="400081"/>
                <a:chOff x="1964864" y="3940628"/>
                <a:chExt cx="2774493" cy="400081"/>
              </a:xfrm>
            </p:grpSpPr>
            <p:grpSp>
              <p:nvGrpSpPr>
                <p:cNvPr id="397" name="Группа 274"/>
                <p:cNvGrpSpPr/>
                <p:nvPr/>
              </p:nvGrpSpPr>
              <p:grpSpPr>
                <a:xfrm>
                  <a:off x="3298370" y="4201886"/>
                  <a:ext cx="483043" cy="129276"/>
                  <a:chOff x="2857505" y="4857755"/>
                  <a:chExt cx="4714932" cy="1428765"/>
                </a:xfrm>
              </p:grpSpPr>
              <p:sp>
                <p:nvSpPr>
                  <p:cNvPr id="1512" name="Прямоугольник 1511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402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403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1516" name="Полилиния 1515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517" name="Прямоугольник 1516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518" name="Прямоугольник 281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406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407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570" name="Прямоугольник 1569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71" name="Прямоугольник 1570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521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22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408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409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423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56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6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6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430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56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6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6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556" name="Полилиния 1555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57" name="Прямоугольник 320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58" name="Прямоугольник 321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59" name="Прямоугольник 1558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60" name="Полилиния 1559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61" name="Полилиния 324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31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438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445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55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5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5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446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54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5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5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541" name="Полилиния 304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42" name="Прямоугольник 1541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43" name="Прямоугольник 1542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44" name="Прямоугольник 1543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45" name="Полилиния 1544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46" name="Полилиния 1545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55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538" name="Прямоугольник 1537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9" name="Прямоугольник 1538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57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1527" name="Прямоугольник 1526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28" name="Прямоугольник 1527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29" name="Прямоугольник 1528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0" name="Прямоугольник 1529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1" name="Прямоугольник 1530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2" name="Прямоугольник 1531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3" name="Прямоугольник 296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4" name="Прямоугольник 1533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5" name="Прямоугольник 1534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6" name="Прямоугольник 1535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37" name="Прямоугольник 1536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1515" name="Полилиния 1514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458" name="Группа 396"/>
                <p:cNvGrpSpPr/>
                <p:nvPr/>
              </p:nvGrpSpPr>
              <p:grpSpPr>
                <a:xfrm>
                  <a:off x="2808513" y="4201886"/>
                  <a:ext cx="483043" cy="129276"/>
                  <a:chOff x="2857505" y="4857755"/>
                  <a:chExt cx="4714932" cy="1428765"/>
                </a:xfrm>
              </p:grpSpPr>
              <p:sp>
                <p:nvSpPr>
                  <p:cNvPr id="1452" name="Прямоугольник 1451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468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470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1456" name="Полилиния 1455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457" name="Прямоугольник 1456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458" name="Прямоугольник 1457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471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472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510" name="Прямоугольник 1509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11" name="Прямоугольник 1510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461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62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473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474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475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50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0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0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476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50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0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50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496" name="Полилиния 1495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97" name="Прямоугольник 1496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98" name="Прямоугольник 1497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99" name="Прямоугольник 1498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00" name="Полилиния 1499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501" name="Полилиния 1500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77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478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480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49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49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49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481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48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49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49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481" name="Полилиния 1480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82" name="Прямоугольник 1481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83" name="Прямоугольник 1482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84" name="Прямоугольник 1483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85" name="Полилиния 1484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86" name="Полилиния 1485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82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1478" name="Прямоугольник 1477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9" name="Прямоугольник 1478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83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1467" name="Прямоугольник 1466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68" name="Прямоугольник 1467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69" name="Прямоугольник 1468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0" name="Прямоугольник 1469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1" name="Прямоугольник 1470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2" name="Прямоугольник 1471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3" name="Прямоугольник 1472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4" name="Прямоугольник 1473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5" name="Прямоугольник 1474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6" name="Прямоугольник 1475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77" name="Прямоугольник 1476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1455" name="Полилиния 1454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485" name="Группа 457"/>
                <p:cNvGrpSpPr/>
                <p:nvPr/>
              </p:nvGrpSpPr>
              <p:grpSpPr>
                <a:xfrm flipH="1">
                  <a:off x="2389414" y="4180119"/>
                  <a:ext cx="422480" cy="155818"/>
                  <a:chOff x="1643042" y="4819663"/>
                  <a:chExt cx="5357849" cy="1824061"/>
                </a:xfrm>
              </p:grpSpPr>
              <p:grpSp>
                <p:nvGrpSpPr>
                  <p:cNvPr id="488" name="Группа 2381"/>
                  <p:cNvGrpSpPr/>
                  <p:nvPr/>
                </p:nvGrpSpPr>
                <p:grpSpPr>
                  <a:xfrm>
                    <a:off x="1643042" y="6084803"/>
                    <a:ext cx="5357849" cy="558921"/>
                    <a:chOff x="2147182" y="5535251"/>
                    <a:chExt cx="4330518" cy="441702"/>
                  </a:xfrm>
                </p:grpSpPr>
                <p:sp>
                  <p:nvSpPr>
                    <p:cNvPr id="1412" name="Полилиния 1411"/>
                    <p:cNvSpPr/>
                    <p:nvPr/>
                  </p:nvSpPr>
                  <p:spPr>
                    <a:xfrm rot="5400000" flipH="1">
                      <a:off x="4607719" y="4285085"/>
                      <a:ext cx="142874" cy="2643205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489" name="Группа 2378"/>
                    <p:cNvGrpSpPr/>
                    <p:nvPr/>
                  </p:nvGrpSpPr>
                  <p:grpSpPr>
                    <a:xfrm>
                      <a:off x="2147182" y="5556711"/>
                      <a:ext cx="4330518" cy="420242"/>
                      <a:chOff x="2147182" y="5556711"/>
                      <a:chExt cx="4330518" cy="420242"/>
                    </a:xfrm>
                  </p:grpSpPr>
                  <p:grpSp>
                    <p:nvGrpSpPr>
                      <p:cNvPr id="492" name="Группа 2360"/>
                      <p:cNvGrpSpPr/>
                      <p:nvPr/>
                    </p:nvGrpSpPr>
                    <p:grpSpPr>
                      <a:xfrm>
                        <a:off x="2147182" y="5556711"/>
                        <a:ext cx="4330518" cy="158259"/>
                        <a:chOff x="2594151" y="6072178"/>
                        <a:chExt cx="3574693" cy="142886"/>
                      </a:xfrm>
                    </p:grpSpPr>
                    <p:sp>
                      <p:nvSpPr>
                        <p:cNvPr id="1449" name="Прямоугольник 1448"/>
                        <p:cNvSpPr/>
                        <p:nvPr/>
                      </p:nvSpPr>
                      <p:spPr>
                        <a:xfrm>
                          <a:off x="2809859" y="6072206"/>
                          <a:ext cx="3143271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50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94151" y="6072178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51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954530" y="6072189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494" name="Группа 2362"/>
                      <p:cNvGrpSpPr/>
                      <p:nvPr/>
                    </p:nvGrpSpPr>
                    <p:grpSpPr>
                      <a:xfrm>
                        <a:off x="5143504" y="5624526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512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513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44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4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4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514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44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4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4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435" name="Полилиния 1434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36" name="Прямоугольник 1435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37" name="Прямоугольник 1436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38" name="Прямоугольник 1437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39" name="Полилиния 1438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40" name="Полилиния 1439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525" name="Группа 2327"/>
                      <p:cNvGrpSpPr/>
                      <p:nvPr/>
                    </p:nvGrpSpPr>
                    <p:grpSpPr>
                      <a:xfrm>
                        <a:off x="2500298" y="5624525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526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527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43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3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3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538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42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2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43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420" name="Полилиния 1419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21" name="Прямоугольник 1420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22" name="Прямоугольник 1421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23" name="Прямоугольник 1422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24" name="Полилиния 1423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25" name="Полилиния 1424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414" name="Прямоугольник 1413"/>
                    <p:cNvSpPr/>
                    <p:nvPr/>
                  </p:nvSpPr>
                  <p:spPr>
                    <a:xfrm flipV="1">
                      <a:off x="4181469" y="5572140"/>
                      <a:ext cx="357190" cy="1428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415" name="Прямоугольник 1414"/>
                    <p:cNvSpPr/>
                    <p:nvPr/>
                  </p:nvSpPr>
                  <p:spPr>
                    <a:xfrm flipV="1">
                      <a:off x="3929058" y="5572140"/>
                      <a:ext cx="142876" cy="176216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540" name="Группа 2642"/>
                  <p:cNvGrpSpPr/>
                  <p:nvPr/>
                </p:nvGrpSpPr>
                <p:grpSpPr>
                  <a:xfrm>
                    <a:off x="1962135" y="4819663"/>
                    <a:ext cx="4719671" cy="1700222"/>
                    <a:chOff x="1962135" y="4819663"/>
                    <a:chExt cx="4719671" cy="1700222"/>
                  </a:xfrm>
                </p:grpSpPr>
                <p:sp>
                  <p:nvSpPr>
                    <p:cNvPr id="1379" name="Прямоугольник 1378"/>
                    <p:cNvSpPr/>
                    <p:nvPr/>
                  </p:nvSpPr>
                  <p:spPr>
                    <a:xfrm>
                      <a:off x="4000496" y="4819663"/>
                      <a:ext cx="535525" cy="7143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541" name="Группа 2637"/>
                    <p:cNvGrpSpPr/>
                    <p:nvPr/>
                  </p:nvGrpSpPr>
                  <p:grpSpPr>
                    <a:xfrm>
                      <a:off x="1962135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1410" name="Прямоугольник 1409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411" name="Прямоугольник 1410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381" name="Прямоугольник 1380"/>
                    <p:cNvSpPr/>
                    <p:nvPr/>
                  </p:nvSpPr>
                  <p:spPr>
                    <a:xfrm>
                      <a:off x="4000496" y="4857760"/>
                      <a:ext cx="535525" cy="214314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2" name="Прямоугольник 1381"/>
                    <p:cNvSpPr/>
                    <p:nvPr/>
                  </p:nvSpPr>
                  <p:spPr>
                    <a:xfrm>
                      <a:off x="2247887" y="5000636"/>
                      <a:ext cx="4207436" cy="1109472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3" name="Прямоугольник 1382"/>
                    <p:cNvSpPr/>
                    <p:nvPr/>
                  </p:nvSpPr>
                  <p:spPr>
                    <a:xfrm flipV="1">
                      <a:off x="2243124" y="5357824"/>
                      <a:ext cx="4214842" cy="152095"/>
                    </a:xfrm>
                    <a:prstGeom prst="rect">
                      <a:avLst/>
                    </a:pr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4" name="Прямоугольник 1383"/>
                    <p:cNvSpPr/>
                    <p:nvPr/>
                  </p:nvSpPr>
                  <p:spPr>
                    <a:xfrm flipV="1">
                      <a:off x="5953137" y="5000636"/>
                      <a:ext cx="47623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5" name="Полилиния 1384"/>
                    <p:cNvSpPr/>
                    <p:nvPr/>
                  </p:nvSpPr>
                  <p:spPr>
                    <a:xfrm>
                      <a:off x="6453203" y="5000625"/>
                      <a:ext cx="95250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6" name="Полилиния 1385"/>
                    <p:cNvSpPr/>
                    <p:nvPr/>
                  </p:nvSpPr>
                  <p:spPr>
                    <a:xfrm flipH="1">
                      <a:off x="2143108" y="5000636"/>
                      <a:ext cx="104777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7" name="Прямоугольник 1386"/>
                    <p:cNvSpPr/>
                    <p:nvPr/>
                  </p:nvSpPr>
                  <p:spPr>
                    <a:xfrm flipV="1">
                      <a:off x="6048383" y="5000636"/>
                      <a:ext cx="45719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8" name="Прямоугольник 1387"/>
                    <p:cNvSpPr/>
                    <p:nvPr/>
                  </p:nvSpPr>
                  <p:spPr>
                    <a:xfrm flipV="1">
                      <a:off x="5715008" y="6110308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89" name="Прямоугольник 1388"/>
                    <p:cNvSpPr/>
                    <p:nvPr/>
                  </p:nvSpPr>
                  <p:spPr>
                    <a:xfrm flipV="1">
                      <a:off x="2560572" y="5000636"/>
                      <a:ext cx="47623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90" name="Прямоугольник 1389"/>
                    <p:cNvSpPr/>
                    <p:nvPr/>
                  </p:nvSpPr>
                  <p:spPr>
                    <a:xfrm flipV="1">
                      <a:off x="2672373" y="5000636"/>
                      <a:ext cx="47625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91" name="Прямоугольник 1390"/>
                    <p:cNvSpPr/>
                    <p:nvPr/>
                  </p:nvSpPr>
                  <p:spPr>
                    <a:xfrm flipV="1">
                      <a:off x="1962135" y="6110310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542" name="Группа 2635"/>
                    <p:cNvGrpSpPr/>
                    <p:nvPr/>
                  </p:nvGrpSpPr>
                  <p:grpSpPr>
                    <a:xfrm>
                      <a:off x="4133846" y="4972058"/>
                      <a:ext cx="285752" cy="1424003"/>
                      <a:chOff x="4133846" y="4972058"/>
                      <a:chExt cx="285752" cy="1424003"/>
                    </a:xfrm>
                  </p:grpSpPr>
                  <p:grpSp>
                    <p:nvGrpSpPr>
                      <p:cNvPr id="543" name="Группа 2622"/>
                      <p:cNvGrpSpPr/>
                      <p:nvPr/>
                    </p:nvGrpSpPr>
                    <p:grpSpPr>
                      <a:xfrm>
                        <a:off x="4133846" y="4972058"/>
                        <a:ext cx="285752" cy="1143008"/>
                        <a:chOff x="6858016" y="5072074"/>
                        <a:chExt cx="285752" cy="1143008"/>
                      </a:xfrm>
                    </p:grpSpPr>
                    <p:grpSp>
                      <p:nvGrpSpPr>
                        <p:cNvPr id="545" name="Группа 2616"/>
                        <p:cNvGrpSpPr/>
                        <p:nvPr/>
                      </p:nvGrpSpPr>
                      <p:grpSpPr>
                        <a:xfrm>
                          <a:off x="6858016" y="5072074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1406" name="Прямоугольник 1405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07" name="Прямоугольник 1406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08" name="Прямоугольник 1407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09" name="Прямоугольник 1408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548" name="Группа 2617"/>
                        <p:cNvGrpSpPr/>
                        <p:nvPr/>
                      </p:nvGrpSpPr>
                      <p:grpSpPr>
                        <a:xfrm>
                          <a:off x="6858016" y="5643578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1402" name="Прямоугольник 1401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03" name="Прямоугольник 1402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04" name="Прямоугольник 1403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405" name="Прямоугольник 1404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398" name="Прямоугольник 1397"/>
                      <p:cNvSpPr/>
                      <p:nvPr/>
                    </p:nvSpPr>
                    <p:spPr>
                      <a:xfrm flipV="1">
                        <a:off x="4133846" y="611030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399" name="Прямоугольник 1398"/>
                      <p:cNvSpPr/>
                      <p:nvPr/>
                    </p:nvSpPr>
                    <p:spPr>
                      <a:xfrm flipV="1">
                        <a:off x="4133846" y="6253186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549" name="Группа 2636"/>
                    <p:cNvGrpSpPr/>
                    <p:nvPr/>
                  </p:nvGrpSpPr>
                  <p:grpSpPr>
                    <a:xfrm>
                      <a:off x="6467492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1395" name="Прямоугольник 1394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396" name="Прямоугольник 1395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394" name="Полилиния 1393"/>
                    <p:cNvSpPr/>
                    <p:nvPr/>
                  </p:nvSpPr>
                  <p:spPr>
                    <a:xfrm>
                      <a:off x="3657600" y="4972050"/>
                      <a:ext cx="1247775" cy="176212"/>
                    </a:xfrm>
                    <a:custGeom>
                      <a:avLst/>
                      <a:gdLst>
                        <a:gd name="connsiteX0" fmla="*/ 0 w 1247775"/>
                        <a:gd name="connsiteY0" fmla="*/ 176212 h 176212"/>
                        <a:gd name="connsiteX1" fmla="*/ 0 w 1247775"/>
                        <a:gd name="connsiteY1" fmla="*/ 0 h 176212"/>
                        <a:gd name="connsiteX2" fmla="*/ 1247775 w 1247775"/>
                        <a:gd name="connsiteY2" fmla="*/ 0 h 176212"/>
                        <a:gd name="connsiteX3" fmla="*/ 1247775 w 1247775"/>
                        <a:gd name="connsiteY3" fmla="*/ 166687 h 1762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47775" h="176212">
                          <a:moveTo>
                            <a:pt x="0" y="176212"/>
                          </a:moveTo>
                          <a:lnTo>
                            <a:pt x="0" y="0"/>
                          </a:lnTo>
                          <a:lnTo>
                            <a:pt x="1247775" y="0"/>
                          </a:lnTo>
                          <a:lnTo>
                            <a:pt x="1247775" y="166687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552" name="Группа 609"/>
                <p:cNvGrpSpPr/>
                <p:nvPr/>
              </p:nvGrpSpPr>
              <p:grpSpPr>
                <a:xfrm>
                  <a:off x="1964864" y="4267207"/>
                  <a:ext cx="435429" cy="70086"/>
                  <a:chOff x="2147871" y="5405456"/>
                  <a:chExt cx="5062573" cy="738179"/>
                </a:xfrm>
              </p:grpSpPr>
              <p:grpSp>
                <p:nvGrpSpPr>
                  <p:cNvPr id="554" name="Группа 2381"/>
                  <p:cNvGrpSpPr/>
                  <p:nvPr/>
                </p:nvGrpSpPr>
                <p:grpSpPr>
                  <a:xfrm>
                    <a:off x="2147871" y="5618592"/>
                    <a:ext cx="5062573" cy="525043"/>
                    <a:chOff x="2147182" y="5535251"/>
                    <a:chExt cx="4330518" cy="441702"/>
                  </a:xfrm>
                </p:grpSpPr>
                <p:sp>
                  <p:nvSpPr>
                    <p:cNvPr id="1337" name="Полилиния 1336"/>
                    <p:cNvSpPr/>
                    <p:nvPr/>
                  </p:nvSpPr>
                  <p:spPr>
                    <a:xfrm rot="5400000" flipH="1">
                      <a:off x="4607719" y="4285085"/>
                      <a:ext cx="142874" cy="2643205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572" name="Группа 2378"/>
                    <p:cNvGrpSpPr/>
                    <p:nvPr/>
                  </p:nvGrpSpPr>
                  <p:grpSpPr>
                    <a:xfrm>
                      <a:off x="2147182" y="5556711"/>
                      <a:ext cx="4330518" cy="420242"/>
                      <a:chOff x="2147182" y="5556711"/>
                      <a:chExt cx="4330518" cy="420242"/>
                    </a:xfrm>
                  </p:grpSpPr>
                  <p:grpSp>
                    <p:nvGrpSpPr>
                      <p:cNvPr id="573" name="Группа 2360"/>
                      <p:cNvGrpSpPr/>
                      <p:nvPr/>
                    </p:nvGrpSpPr>
                    <p:grpSpPr>
                      <a:xfrm>
                        <a:off x="2147182" y="5556711"/>
                        <a:ext cx="4330518" cy="158259"/>
                        <a:chOff x="2594151" y="6072178"/>
                        <a:chExt cx="3574693" cy="142886"/>
                      </a:xfrm>
                    </p:grpSpPr>
                    <p:sp>
                      <p:nvSpPr>
                        <p:cNvPr id="1374" name="Прямоугольник 1373"/>
                        <p:cNvSpPr/>
                        <p:nvPr/>
                      </p:nvSpPr>
                      <p:spPr>
                        <a:xfrm>
                          <a:off x="2809859" y="6072206"/>
                          <a:ext cx="3143271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75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94151" y="6072178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76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954530" y="6072189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574" name="Группа 2362"/>
                      <p:cNvGrpSpPr/>
                      <p:nvPr/>
                    </p:nvGrpSpPr>
                    <p:grpSpPr>
                      <a:xfrm>
                        <a:off x="5143504" y="5624526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585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586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37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7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7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587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36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6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7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360" name="Полилиния 1359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61" name="Прямоугольник 1360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62" name="Прямоугольник 1361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63" name="Прямоугольник 1362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64" name="Полилиния 1363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65" name="Полилиния 1364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599" name="Группа 2327"/>
                      <p:cNvGrpSpPr/>
                      <p:nvPr/>
                    </p:nvGrpSpPr>
                    <p:grpSpPr>
                      <a:xfrm>
                        <a:off x="2500298" y="5624525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603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604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35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5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5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606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135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5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35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345" name="Полилиния 1344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46" name="Прямоугольник 1345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47" name="Прямоугольник 1346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48" name="Прямоугольник 1347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49" name="Полилиния 1348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350" name="Полилиния 1349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339" name="Прямоугольник 1338"/>
                    <p:cNvSpPr/>
                    <p:nvPr/>
                  </p:nvSpPr>
                  <p:spPr>
                    <a:xfrm flipV="1">
                      <a:off x="4181469" y="5572140"/>
                      <a:ext cx="357190" cy="1428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340" name="Прямоугольник 1339"/>
                    <p:cNvSpPr/>
                    <p:nvPr/>
                  </p:nvSpPr>
                  <p:spPr>
                    <a:xfrm flipV="1">
                      <a:off x="3929058" y="5572140"/>
                      <a:ext cx="142876" cy="176216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330" name="Прямоугольник 1329"/>
                  <p:cNvSpPr/>
                  <p:nvPr/>
                </p:nvSpPr>
                <p:spPr>
                  <a:xfrm>
                    <a:off x="2453346" y="5405456"/>
                    <a:ext cx="4451581" cy="236929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331" name="Прямоугольник 1330"/>
                  <p:cNvSpPr/>
                  <p:nvPr/>
                </p:nvSpPr>
                <p:spPr>
                  <a:xfrm flipV="1">
                    <a:off x="2505054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332" name="Прямоугольник 1331"/>
                  <p:cNvSpPr/>
                  <p:nvPr/>
                </p:nvSpPr>
                <p:spPr>
                  <a:xfrm flipV="1">
                    <a:off x="3233716" y="5457835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333" name="Прямоугольник 1332"/>
                  <p:cNvSpPr/>
                  <p:nvPr/>
                </p:nvSpPr>
                <p:spPr>
                  <a:xfrm flipV="1">
                    <a:off x="3967155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334" name="Прямоугольник 1333"/>
                  <p:cNvSpPr/>
                  <p:nvPr/>
                </p:nvSpPr>
                <p:spPr>
                  <a:xfrm flipV="1">
                    <a:off x="4705350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335" name="Прямоугольник 1334"/>
                  <p:cNvSpPr/>
                  <p:nvPr/>
                </p:nvSpPr>
                <p:spPr>
                  <a:xfrm flipV="1">
                    <a:off x="5434012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336" name="Прямоугольник 1335"/>
                  <p:cNvSpPr/>
                  <p:nvPr/>
                </p:nvSpPr>
                <p:spPr>
                  <a:xfrm flipV="1">
                    <a:off x="6162688" y="5457835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1205" name="TextBox 1204"/>
                <p:cNvSpPr txBox="1"/>
                <p:nvPr/>
              </p:nvSpPr>
              <p:spPr>
                <a:xfrm>
                  <a:off x="4076700" y="3940628"/>
                  <a:ext cx="517984" cy="3282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000" dirty="0" smtClean="0"/>
                    <a:t>2178</a:t>
                  </a:r>
                  <a:endParaRPr lang="ru-RU" sz="1000" dirty="0"/>
                </a:p>
              </p:txBody>
            </p:sp>
            <p:grpSp>
              <p:nvGrpSpPr>
                <p:cNvPr id="611" name="Группа 1062"/>
                <p:cNvGrpSpPr/>
                <p:nvPr/>
              </p:nvGrpSpPr>
              <p:grpSpPr>
                <a:xfrm>
                  <a:off x="3777344" y="4163823"/>
                  <a:ext cx="962013" cy="176886"/>
                  <a:chOff x="5786447" y="5000681"/>
                  <a:chExt cx="2547948" cy="350053"/>
                </a:xfrm>
              </p:grpSpPr>
              <p:grpSp>
                <p:nvGrpSpPr>
                  <p:cNvPr id="616" name="Группа 1579"/>
                  <p:cNvGrpSpPr/>
                  <p:nvPr/>
                </p:nvGrpSpPr>
                <p:grpSpPr>
                  <a:xfrm>
                    <a:off x="7072327" y="5000681"/>
                    <a:ext cx="1262068" cy="350053"/>
                    <a:chOff x="5143500" y="4786396"/>
                    <a:chExt cx="3143271" cy="1135870"/>
                  </a:xfrm>
                </p:grpSpPr>
                <p:grpSp>
                  <p:nvGrpSpPr>
                    <p:cNvPr id="617" name="Группа 1576"/>
                    <p:cNvGrpSpPr/>
                    <p:nvPr/>
                  </p:nvGrpSpPr>
                  <p:grpSpPr>
                    <a:xfrm>
                      <a:off x="5143500" y="4786396"/>
                      <a:ext cx="3143271" cy="1135870"/>
                      <a:chOff x="5072062" y="4000575"/>
                      <a:chExt cx="3143271" cy="1135870"/>
                    </a:xfrm>
                  </p:grpSpPr>
                  <p:grpSp>
                    <p:nvGrpSpPr>
                      <p:cNvPr id="618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634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2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637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2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644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2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319" name="Прямоугольник 1318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645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652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1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1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1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659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1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1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1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660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0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0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0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306" name="Прямоугольник 1305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667" name="Группа 1505"/>
                      <p:cNvGrpSpPr/>
                      <p:nvPr/>
                    </p:nvGrpSpPr>
                    <p:grpSpPr>
                      <a:xfrm>
                        <a:off x="5072062" y="4000575"/>
                        <a:ext cx="3143271" cy="1135870"/>
                        <a:chOff x="4000496" y="3357578"/>
                        <a:chExt cx="1253998" cy="354959"/>
                      </a:xfrm>
                    </p:grpSpPr>
                    <p:grpSp>
                      <p:nvGrpSpPr>
                        <p:cNvPr id="668" name="Группа 419"/>
                        <p:cNvGrpSpPr/>
                        <p:nvPr/>
                      </p:nvGrpSpPr>
                      <p:grpSpPr>
                        <a:xfrm>
                          <a:off x="4000496" y="3357578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670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1278" name="Прямоугольник 1277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682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1299" name="Полилиния 1298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300" name="Полилиния 1299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301" name="Полилиния 1300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302" name="Прямоугольник 1301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683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1292" name="Скругленный прямоугольник 1291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3" name="Скругленный прямоугольник 1292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4" name="Скругленный прямоугольник 1293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5" name="Скругленный прямоугольник 1294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6" name="Скругленный прямоугольник 1295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7" name="Скругленный прямоугольник 1296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8" name="Скругленный прямоугольник 1297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281" name="Прямоугольник 1280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282" name="Прямоугольник 1281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687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1290" name="Скругленный прямоугольник 1289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91" name="Скругленный прямоугольник 1290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284" name="Прямоугольник 1283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690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1287" name="Прямоугольник 1286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88" name="Прямоугольник 1287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89" name="Прямоугольник 1288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286" name="Прямоугольник 1285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277" name="Прямоугольник 1276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275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270" name="Овал 1269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691" name="Группа 1640"/>
                  <p:cNvGrpSpPr/>
                  <p:nvPr/>
                </p:nvGrpSpPr>
                <p:grpSpPr>
                  <a:xfrm flipH="1">
                    <a:off x="5786447" y="5000681"/>
                    <a:ext cx="1271595" cy="350053"/>
                    <a:chOff x="5143500" y="4786396"/>
                    <a:chExt cx="3143271" cy="1135870"/>
                  </a:xfrm>
                </p:grpSpPr>
                <p:grpSp>
                  <p:nvGrpSpPr>
                    <p:cNvPr id="703" name="Группа 1576"/>
                    <p:cNvGrpSpPr/>
                    <p:nvPr/>
                  </p:nvGrpSpPr>
                  <p:grpSpPr>
                    <a:xfrm>
                      <a:off x="5143500" y="4786396"/>
                      <a:ext cx="3143271" cy="1135870"/>
                      <a:chOff x="5072062" y="4000575"/>
                      <a:chExt cx="3143271" cy="1135870"/>
                    </a:xfrm>
                  </p:grpSpPr>
                  <p:grpSp>
                    <p:nvGrpSpPr>
                      <p:cNvPr id="706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707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26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6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6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708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26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6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6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709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26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6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6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259" name="Прямоугольник 1258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716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717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25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5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5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724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25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5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5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731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24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4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24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246" name="Прямоугольник 1245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732" name="Группа 1505"/>
                      <p:cNvGrpSpPr/>
                      <p:nvPr/>
                    </p:nvGrpSpPr>
                    <p:grpSpPr>
                      <a:xfrm>
                        <a:off x="5072062" y="4000575"/>
                        <a:ext cx="3143271" cy="1135870"/>
                        <a:chOff x="4000496" y="3357578"/>
                        <a:chExt cx="1253998" cy="354959"/>
                      </a:xfrm>
                    </p:grpSpPr>
                    <p:grpSp>
                      <p:nvGrpSpPr>
                        <p:cNvPr id="743" name="Группа 419"/>
                        <p:cNvGrpSpPr/>
                        <p:nvPr/>
                      </p:nvGrpSpPr>
                      <p:grpSpPr>
                        <a:xfrm>
                          <a:off x="4000496" y="3357578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744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1218" name="Прямоугольник 1217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749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1239" name="Полилиния 1238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40" name="Полилиния 1239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41" name="Полилиния 1240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42" name="Прямоугольник 1241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750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1232" name="Скругленный прямоугольник 1231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3" name="Скругленный прямоугольник 1232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4" name="Скругленный прямоугольник 1233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5" name="Скругленный прямоугольник 1234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6" name="Скругленный прямоугольник 1235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7" name="Скругленный прямоугольник 1236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8" name="Скругленный прямоугольник 1237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221" name="Прямоугольник 1220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222" name="Прямоугольник 1221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753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1230" name="Скругленный прямоугольник 1229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1" name="Скругленный прямоугольник 1230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224" name="Прямоугольник 1223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754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1227" name="Прямоугольник 1226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28" name="Прямоугольник 1227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29" name="Прямоугольник 1228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226" name="Прямоугольник 1225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217" name="Прямоугольник 1216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215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210" name="Овал 1209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</p:grpSp>
          <p:grpSp>
            <p:nvGrpSpPr>
              <p:cNvPr id="755" name="Группа 1934"/>
              <p:cNvGrpSpPr/>
              <p:nvPr/>
            </p:nvGrpSpPr>
            <p:grpSpPr>
              <a:xfrm>
                <a:off x="7753597" y="4566556"/>
                <a:ext cx="752786" cy="459181"/>
                <a:chOff x="4830288" y="3846120"/>
                <a:chExt cx="752786" cy="459181"/>
              </a:xfrm>
            </p:grpSpPr>
            <p:grpSp>
              <p:nvGrpSpPr>
                <p:cNvPr id="756" name="Группа 934"/>
                <p:cNvGrpSpPr/>
                <p:nvPr/>
              </p:nvGrpSpPr>
              <p:grpSpPr>
                <a:xfrm>
                  <a:off x="5007432" y="4120242"/>
                  <a:ext cx="255815" cy="185059"/>
                  <a:chOff x="3597734" y="2362200"/>
                  <a:chExt cx="870852" cy="582388"/>
                </a:xfrm>
              </p:grpSpPr>
              <p:grpSp>
                <p:nvGrpSpPr>
                  <p:cNvPr id="770" name="Группа 927"/>
                  <p:cNvGrpSpPr/>
                  <p:nvPr/>
                </p:nvGrpSpPr>
                <p:grpSpPr>
                  <a:xfrm>
                    <a:off x="3597734" y="2362200"/>
                    <a:ext cx="522509" cy="571502"/>
                    <a:chOff x="3597734" y="2362200"/>
                    <a:chExt cx="522509" cy="571502"/>
                  </a:xfrm>
                </p:grpSpPr>
                <p:sp>
                  <p:nvSpPr>
                    <p:cNvPr id="1197" name="Овал 1196"/>
                    <p:cNvSpPr/>
                    <p:nvPr/>
                  </p:nvSpPr>
                  <p:spPr>
                    <a:xfrm>
                      <a:off x="3951514" y="2574472"/>
                      <a:ext cx="168729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198" name="Арка 1197"/>
                    <p:cNvSpPr/>
                    <p:nvPr/>
                  </p:nvSpPr>
                  <p:spPr>
                    <a:xfrm rot="16200000">
                      <a:off x="3796910" y="2572674"/>
                      <a:ext cx="277586" cy="16222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199" name="Арка 1198"/>
                    <p:cNvSpPr/>
                    <p:nvPr/>
                  </p:nvSpPr>
                  <p:spPr>
                    <a:xfrm rot="16200000">
                      <a:off x="3597538" y="2569228"/>
                      <a:ext cx="414048" cy="16328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200" name="Арка 1199"/>
                    <p:cNvSpPr/>
                    <p:nvPr/>
                  </p:nvSpPr>
                  <p:spPr>
                    <a:xfrm rot="16200000">
                      <a:off x="3393626" y="2566308"/>
                      <a:ext cx="571502" cy="163285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777" name="Группа 929"/>
                  <p:cNvGrpSpPr/>
                  <p:nvPr/>
                </p:nvGrpSpPr>
                <p:grpSpPr>
                  <a:xfrm rot="10800000">
                    <a:off x="3946077" y="2373086"/>
                    <a:ext cx="522509" cy="571502"/>
                    <a:chOff x="3597734" y="2362200"/>
                    <a:chExt cx="522509" cy="571502"/>
                  </a:xfrm>
                </p:grpSpPr>
                <p:sp>
                  <p:nvSpPr>
                    <p:cNvPr id="1193" name="Овал 1192"/>
                    <p:cNvSpPr/>
                    <p:nvPr/>
                  </p:nvSpPr>
                  <p:spPr>
                    <a:xfrm>
                      <a:off x="3951514" y="2574472"/>
                      <a:ext cx="168729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194" name="Арка 1193"/>
                    <p:cNvSpPr/>
                    <p:nvPr/>
                  </p:nvSpPr>
                  <p:spPr>
                    <a:xfrm rot="16200000">
                      <a:off x="3796910" y="2572674"/>
                      <a:ext cx="277586" cy="16222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195" name="Арка 1194"/>
                    <p:cNvSpPr/>
                    <p:nvPr/>
                  </p:nvSpPr>
                  <p:spPr>
                    <a:xfrm rot="16200000">
                      <a:off x="3597538" y="2569228"/>
                      <a:ext cx="414048" cy="16328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196" name="Арка 1195"/>
                    <p:cNvSpPr/>
                    <p:nvPr/>
                  </p:nvSpPr>
                  <p:spPr>
                    <a:xfrm rot="16200000">
                      <a:off x="3393626" y="2566308"/>
                      <a:ext cx="571502" cy="163285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190" name="TextBox 1189"/>
                <p:cNvSpPr txBox="1"/>
                <p:nvPr/>
              </p:nvSpPr>
              <p:spPr>
                <a:xfrm>
                  <a:off x="4830288" y="3846120"/>
                  <a:ext cx="752786" cy="3282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000" b="1" dirty="0" smtClean="0">
                      <a:solidFill>
                        <a:srgbClr val="FF0000"/>
                      </a:solidFill>
                    </a:rPr>
                    <a:t>185 </a:t>
                  </a:r>
                  <a:r>
                    <a:rPr lang="ru-RU" sz="1000" b="1" dirty="0" err="1" smtClean="0">
                      <a:solidFill>
                        <a:srgbClr val="FF0000"/>
                      </a:solidFill>
                    </a:rPr>
                    <a:t>пк</a:t>
                  </a:r>
                  <a:r>
                    <a:rPr lang="ru-RU" sz="1000" b="1" dirty="0" smtClean="0">
                      <a:solidFill>
                        <a:srgbClr val="FF0000"/>
                      </a:solidFill>
                    </a:rPr>
                    <a:t> 8</a:t>
                  </a:r>
                  <a:endParaRPr lang="ru-RU" sz="1000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778" name="Группа 2149"/>
            <p:cNvGrpSpPr/>
            <p:nvPr/>
          </p:nvGrpSpPr>
          <p:grpSpPr>
            <a:xfrm>
              <a:off x="397824" y="3952503"/>
              <a:ext cx="9144000" cy="505197"/>
              <a:chOff x="362197" y="4195947"/>
              <a:chExt cx="9144000" cy="505197"/>
            </a:xfrm>
          </p:grpSpPr>
          <p:sp>
            <p:nvSpPr>
              <p:cNvPr id="467" name="TextBox 466"/>
              <p:cNvSpPr txBox="1"/>
              <p:nvPr/>
            </p:nvSpPr>
            <p:spPr>
              <a:xfrm flipH="1">
                <a:off x="2846551" y="4195947"/>
                <a:ext cx="517984" cy="3282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000" dirty="0" smtClean="0"/>
                  <a:t>4002</a:t>
                </a:r>
                <a:endParaRPr lang="ru-RU" sz="1000" dirty="0"/>
              </a:p>
            </p:txBody>
          </p:sp>
          <p:grpSp>
            <p:nvGrpSpPr>
              <p:cNvPr id="785" name="Группа 2147"/>
              <p:cNvGrpSpPr/>
              <p:nvPr/>
            </p:nvGrpSpPr>
            <p:grpSpPr>
              <a:xfrm>
                <a:off x="362197" y="4211782"/>
                <a:ext cx="9144000" cy="489362"/>
                <a:chOff x="457200" y="3938650"/>
                <a:chExt cx="9144000" cy="489362"/>
              </a:xfrm>
            </p:grpSpPr>
            <p:sp>
              <p:nvSpPr>
                <p:cNvPr id="469" name="Полилиния 6"/>
                <p:cNvSpPr/>
                <p:nvPr/>
              </p:nvSpPr>
              <p:spPr>
                <a:xfrm>
                  <a:off x="457200" y="4343400"/>
                  <a:ext cx="9144000" cy="0"/>
                </a:xfrm>
                <a:custGeom>
                  <a:avLst/>
                  <a:gdLst>
                    <a:gd name="connsiteX0" fmla="*/ 0 w 9144000"/>
                    <a:gd name="connsiteY0" fmla="*/ 0 h 0"/>
                    <a:gd name="connsiteX1" fmla="*/ 9144000 w 9144000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44000">
                      <a:moveTo>
                        <a:pt x="0" y="0"/>
                      </a:moveTo>
                      <a:lnTo>
                        <a:pt x="9144000" y="0"/>
                      </a:lnTo>
                    </a:path>
                  </a:pathLst>
                </a:custGeom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792" name="Группа 1185"/>
                <p:cNvGrpSpPr/>
                <p:nvPr/>
              </p:nvGrpSpPr>
              <p:grpSpPr>
                <a:xfrm>
                  <a:off x="4320139" y="3938650"/>
                  <a:ext cx="2774491" cy="400069"/>
                  <a:chOff x="1964866" y="3940628"/>
                  <a:chExt cx="2774491" cy="400069"/>
                </a:xfrm>
              </p:grpSpPr>
              <p:grpSp>
                <p:nvGrpSpPr>
                  <p:cNvPr id="793" name="Группа 274"/>
                  <p:cNvGrpSpPr/>
                  <p:nvPr/>
                </p:nvGrpSpPr>
                <p:grpSpPr>
                  <a:xfrm>
                    <a:off x="3298370" y="4201886"/>
                    <a:ext cx="483043" cy="129276"/>
                    <a:chOff x="2857505" y="4857755"/>
                    <a:chExt cx="4714932" cy="1428765"/>
                  </a:xfrm>
                </p:grpSpPr>
                <p:sp>
                  <p:nvSpPr>
                    <p:cNvPr id="1125" name="Прямоугольник 1124"/>
                    <p:cNvSpPr/>
                    <p:nvPr/>
                  </p:nvSpPr>
                  <p:spPr>
                    <a:xfrm>
                      <a:off x="3145912" y="5810831"/>
                      <a:ext cx="4138111" cy="895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802" name="Группа 2453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grpSp>
                    <p:nvGrpSpPr>
                      <p:cNvPr id="804" name="Группа 2452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sp>
                      <p:nvSpPr>
                        <p:cNvPr id="1129" name="Полилиния 1128"/>
                        <p:cNvSpPr/>
                        <p:nvPr/>
                      </p:nvSpPr>
                      <p:spPr>
                        <a:xfrm rot="5400000" flipH="1">
                          <a:off x="5532586" y="4431141"/>
                          <a:ext cx="161744" cy="2872419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130" name="Прямоугольник 1129"/>
                        <p:cNvSpPr/>
                        <p:nvPr/>
                      </p:nvSpPr>
                      <p:spPr>
                        <a:xfrm flipV="1">
                          <a:off x="5072612" y="5828240"/>
                          <a:ext cx="388165" cy="161746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131" name="Прямоугольник 281"/>
                        <p:cNvSpPr/>
                        <p:nvPr/>
                      </p:nvSpPr>
                      <p:spPr>
                        <a:xfrm flipV="1">
                          <a:off x="4798313" y="5828240"/>
                          <a:ext cx="155266" cy="19949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grpSp>
                      <p:nvGrpSpPr>
                        <p:cNvPr id="805" name="Группа 2451"/>
                        <p:cNvGrpSpPr/>
                        <p:nvPr/>
                      </p:nvGrpSpPr>
                      <p:grpSpPr>
                        <a:xfrm>
                          <a:off x="2857505" y="4857755"/>
                          <a:ext cx="4714932" cy="1428765"/>
                          <a:chOff x="2857505" y="4857755"/>
                          <a:chExt cx="4714932" cy="1428765"/>
                        </a:xfrm>
                      </p:grpSpPr>
                      <p:grpSp>
                        <p:nvGrpSpPr>
                          <p:cNvPr id="814" name="Группа 2441"/>
                          <p:cNvGrpSpPr/>
                          <p:nvPr/>
                        </p:nvGrpSpPr>
                        <p:grpSpPr>
                          <a:xfrm>
                            <a:off x="3119425" y="5900752"/>
                            <a:ext cx="142883" cy="200025"/>
                            <a:chOff x="7172339" y="5905515"/>
                            <a:chExt cx="142883" cy="200025"/>
                          </a:xfrm>
                        </p:grpSpPr>
                        <p:sp>
                          <p:nvSpPr>
                            <p:cNvPr id="1183" name="Прямоугольник 1182"/>
                            <p:cNvSpPr/>
                            <p:nvPr/>
                          </p:nvSpPr>
                          <p:spPr>
                            <a:xfrm flipV="1">
                              <a:off x="7172339" y="6005531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84" name="Прямоугольник 1183"/>
                            <p:cNvSpPr/>
                            <p:nvPr/>
                          </p:nvSpPr>
                          <p:spPr>
                            <a:xfrm flipV="1">
                              <a:off x="7172346" y="5905515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134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857505" y="5810831"/>
                            <a:ext cx="282144" cy="179148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135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 flipH="1">
                            <a:off x="7290293" y="5810831"/>
                            <a:ext cx="282144" cy="179150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grpSp>
                        <p:nvGrpSpPr>
                          <p:cNvPr id="815" name="Группа 2362"/>
                          <p:cNvGrpSpPr/>
                          <p:nvPr/>
                        </p:nvGrpSpPr>
                        <p:grpSpPr>
                          <a:xfrm>
                            <a:off x="6118073" y="5887545"/>
                            <a:ext cx="1086862" cy="398975"/>
                            <a:chOff x="4857752" y="4929198"/>
                            <a:chExt cx="2201590" cy="785818"/>
                          </a:xfrm>
                        </p:grpSpPr>
                        <p:grpSp>
                          <p:nvGrpSpPr>
                            <p:cNvPr id="816" name="Группа 2217"/>
                            <p:cNvGrpSpPr/>
                            <p:nvPr/>
                          </p:nvGrpSpPr>
                          <p:grpSpPr>
                            <a:xfrm>
                              <a:off x="4857752" y="4929198"/>
                              <a:ext cx="2201590" cy="785818"/>
                              <a:chOff x="2643174" y="4657735"/>
                              <a:chExt cx="1201458" cy="428628"/>
                            </a:xfrm>
                          </p:grpSpPr>
                          <p:grpSp>
                            <p:nvGrpSpPr>
                              <p:cNvPr id="817" name="Группа 1003"/>
                              <p:cNvGrpSpPr/>
                              <p:nvPr/>
                            </p:nvGrpSpPr>
                            <p:grpSpPr>
                              <a:xfrm>
                                <a:off x="2643174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80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81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82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grpSp>
                            <p:nvGrpSpPr>
                              <p:cNvPr id="819" name="Группа 1003"/>
                              <p:cNvGrpSpPr/>
                              <p:nvPr/>
                            </p:nvGrpSpPr>
                            <p:grpSpPr>
                              <a:xfrm>
                                <a:off x="3428992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77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78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79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1169" name="Полилиния 1168"/>
                            <p:cNvSpPr/>
                            <p:nvPr/>
                          </p:nvSpPr>
                          <p:spPr>
                            <a:xfrm>
                              <a:off x="5010150" y="4957776"/>
                              <a:ext cx="1876425" cy="519127"/>
                            </a:xfrm>
                            <a:custGeom>
                              <a:avLst/>
                              <a:gdLst>
                                <a:gd name="connsiteX0" fmla="*/ 152400 w 1876425"/>
                                <a:gd name="connsiteY0" fmla="*/ 261938 h 485775"/>
                                <a:gd name="connsiteX1" fmla="*/ 147638 w 1876425"/>
                                <a:gd name="connsiteY1" fmla="*/ 400050 h 485775"/>
                                <a:gd name="connsiteX2" fmla="*/ 80963 w 1876425"/>
                                <a:gd name="connsiteY2" fmla="*/ 371475 h 485775"/>
                                <a:gd name="connsiteX3" fmla="*/ 0 w 1876425"/>
                                <a:gd name="connsiteY3" fmla="*/ 185738 h 485775"/>
                                <a:gd name="connsiteX4" fmla="*/ 4763 w 1876425"/>
                                <a:gd name="connsiteY4" fmla="*/ 119063 h 485775"/>
                                <a:gd name="connsiteX5" fmla="*/ 481013 w 1876425"/>
                                <a:gd name="connsiteY5" fmla="*/ 0 h 485775"/>
                                <a:gd name="connsiteX6" fmla="*/ 1428750 w 1876425"/>
                                <a:gd name="connsiteY6" fmla="*/ 0 h 485775"/>
                                <a:gd name="connsiteX7" fmla="*/ 1876425 w 1876425"/>
                                <a:gd name="connsiteY7" fmla="*/ 100013 h 485775"/>
                                <a:gd name="connsiteX8" fmla="*/ 1876425 w 1876425"/>
                                <a:gd name="connsiteY8" fmla="*/ 190500 h 485775"/>
                                <a:gd name="connsiteX9" fmla="*/ 1804988 w 1876425"/>
                                <a:gd name="connsiteY9" fmla="*/ 376238 h 485775"/>
                                <a:gd name="connsiteX10" fmla="*/ 1747838 w 1876425"/>
                                <a:gd name="connsiteY10" fmla="*/ 381000 h 485775"/>
                                <a:gd name="connsiteX11" fmla="*/ 1738313 w 1876425"/>
                                <a:gd name="connsiteY11" fmla="*/ 261938 h 485775"/>
                                <a:gd name="connsiteX12" fmla="*/ 1590675 w 1876425"/>
                                <a:gd name="connsiteY12" fmla="*/ 261938 h 485775"/>
                                <a:gd name="connsiteX13" fmla="*/ 1266825 w 1876425"/>
                                <a:gd name="connsiteY13" fmla="*/ 485775 h 485775"/>
                                <a:gd name="connsiteX14" fmla="*/ 628650 w 1876425"/>
                                <a:gd name="connsiteY14" fmla="*/ 485775 h 485775"/>
                                <a:gd name="connsiteX15" fmla="*/ 300038 w 1876425"/>
                                <a:gd name="connsiteY15" fmla="*/ 261938 h 485775"/>
                                <a:gd name="connsiteX16" fmla="*/ 152400 w 1876425"/>
                                <a:gd name="connsiteY16" fmla="*/ 261938 h 485775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1876425" h="485775">
                                  <a:moveTo>
                                    <a:pt x="152400" y="261938"/>
                                  </a:moveTo>
                                  <a:lnTo>
                                    <a:pt x="147638" y="400050"/>
                                  </a:lnTo>
                                  <a:lnTo>
                                    <a:pt x="80963" y="371475"/>
                                  </a:lnTo>
                                  <a:lnTo>
                                    <a:pt x="0" y="185738"/>
                                  </a:lnTo>
                                  <a:lnTo>
                                    <a:pt x="4763" y="119063"/>
                                  </a:lnTo>
                                  <a:lnTo>
                                    <a:pt x="481013" y="0"/>
                                  </a:lnTo>
                                  <a:lnTo>
                                    <a:pt x="1428750" y="0"/>
                                  </a:lnTo>
                                  <a:lnTo>
                                    <a:pt x="1876425" y="100013"/>
                                  </a:lnTo>
                                  <a:lnTo>
                                    <a:pt x="1876425" y="190500"/>
                                  </a:lnTo>
                                  <a:lnTo>
                                    <a:pt x="1804988" y="376238"/>
                                  </a:lnTo>
                                  <a:cubicBezTo>
                                    <a:pt x="1743320" y="396794"/>
                                    <a:pt x="1747838" y="415368"/>
                                    <a:pt x="1747838" y="381000"/>
                                  </a:cubicBezTo>
                                  <a:lnTo>
                                    <a:pt x="1738313" y="261938"/>
                                  </a:lnTo>
                                  <a:lnTo>
                                    <a:pt x="1590675" y="261938"/>
                                  </a:lnTo>
                                  <a:lnTo>
                                    <a:pt x="1266825" y="485775"/>
                                  </a:lnTo>
                                  <a:lnTo>
                                    <a:pt x="628650" y="485775"/>
                                  </a:lnTo>
                                  <a:lnTo>
                                    <a:pt x="300038" y="261938"/>
                                  </a:lnTo>
                                  <a:lnTo>
                                    <a:pt x="152400" y="261938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70" name="Прямоугольник 320"/>
                            <p:cNvSpPr/>
                            <p:nvPr/>
                          </p:nvSpPr>
                          <p:spPr>
                            <a:xfrm>
                              <a:off x="5715008" y="5072074"/>
                              <a:ext cx="500066" cy="71438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71" name="Прямоугольник 321"/>
                            <p:cNvSpPr/>
                            <p:nvPr/>
                          </p:nvSpPr>
                          <p:spPr>
                            <a:xfrm>
                              <a:off x="5786446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72" name="Прямоугольник 1171"/>
                            <p:cNvSpPr/>
                            <p:nvPr/>
                          </p:nvSpPr>
                          <p:spPr>
                            <a:xfrm>
                              <a:off x="6000760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73" name="Полилиния 1172"/>
                            <p:cNvSpPr/>
                            <p:nvPr/>
                          </p:nvSpPr>
                          <p:spPr>
                            <a:xfrm>
                              <a:off x="5438775" y="5067300"/>
                              <a:ext cx="228600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74" name="Полилиния 324"/>
                            <p:cNvSpPr/>
                            <p:nvPr/>
                          </p:nvSpPr>
                          <p:spPr>
                            <a:xfrm flipH="1">
                              <a:off x="6286512" y="5072074"/>
                              <a:ext cx="200028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20" name="Группа 2327"/>
                          <p:cNvGrpSpPr/>
                          <p:nvPr/>
                        </p:nvGrpSpPr>
                        <p:grpSpPr>
                          <a:xfrm>
                            <a:off x="3245653" y="5887544"/>
                            <a:ext cx="1086862" cy="398975"/>
                            <a:chOff x="4857752" y="4929198"/>
                            <a:chExt cx="2201590" cy="785818"/>
                          </a:xfrm>
                        </p:grpSpPr>
                        <p:grpSp>
                          <p:nvGrpSpPr>
                            <p:cNvPr id="821" name="Группа 2217"/>
                            <p:cNvGrpSpPr/>
                            <p:nvPr/>
                          </p:nvGrpSpPr>
                          <p:grpSpPr>
                            <a:xfrm>
                              <a:off x="4857752" y="4929198"/>
                              <a:ext cx="2201590" cy="785818"/>
                              <a:chOff x="2643174" y="4657735"/>
                              <a:chExt cx="1201458" cy="428628"/>
                            </a:xfrm>
                          </p:grpSpPr>
                          <p:grpSp>
                            <p:nvGrpSpPr>
                              <p:cNvPr id="822" name="Группа 1003"/>
                              <p:cNvGrpSpPr/>
                              <p:nvPr/>
                            </p:nvGrpSpPr>
                            <p:grpSpPr>
                              <a:xfrm>
                                <a:off x="2643174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65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66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67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grpSp>
                            <p:nvGrpSpPr>
                              <p:cNvPr id="824" name="Группа 1003"/>
                              <p:cNvGrpSpPr/>
                              <p:nvPr/>
                            </p:nvGrpSpPr>
                            <p:grpSpPr>
                              <a:xfrm>
                                <a:off x="3428992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62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63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64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1154" name="Полилиния 304"/>
                            <p:cNvSpPr/>
                            <p:nvPr/>
                          </p:nvSpPr>
                          <p:spPr>
                            <a:xfrm>
                              <a:off x="5010150" y="4957776"/>
                              <a:ext cx="1876425" cy="519127"/>
                            </a:xfrm>
                            <a:custGeom>
                              <a:avLst/>
                              <a:gdLst>
                                <a:gd name="connsiteX0" fmla="*/ 152400 w 1876425"/>
                                <a:gd name="connsiteY0" fmla="*/ 261938 h 485775"/>
                                <a:gd name="connsiteX1" fmla="*/ 147638 w 1876425"/>
                                <a:gd name="connsiteY1" fmla="*/ 400050 h 485775"/>
                                <a:gd name="connsiteX2" fmla="*/ 80963 w 1876425"/>
                                <a:gd name="connsiteY2" fmla="*/ 371475 h 485775"/>
                                <a:gd name="connsiteX3" fmla="*/ 0 w 1876425"/>
                                <a:gd name="connsiteY3" fmla="*/ 185738 h 485775"/>
                                <a:gd name="connsiteX4" fmla="*/ 4763 w 1876425"/>
                                <a:gd name="connsiteY4" fmla="*/ 119063 h 485775"/>
                                <a:gd name="connsiteX5" fmla="*/ 481013 w 1876425"/>
                                <a:gd name="connsiteY5" fmla="*/ 0 h 485775"/>
                                <a:gd name="connsiteX6" fmla="*/ 1428750 w 1876425"/>
                                <a:gd name="connsiteY6" fmla="*/ 0 h 485775"/>
                                <a:gd name="connsiteX7" fmla="*/ 1876425 w 1876425"/>
                                <a:gd name="connsiteY7" fmla="*/ 100013 h 485775"/>
                                <a:gd name="connsiteX8" fmla="*/ 1876425 w 1876425"/>
                                <a:gd name="connsiteY8" fmla="*/ 190500 h 485775"/>
                                <a:gd name="connsiteX9" fmla="*/ 1804988 w 1876425"/>
                                <a:gd name="connsiteY9" fmla="*/ 376238 h 485775"/>
                                <a:gd name="connsiteX10" fmla="*/ 1747838 w 1876425"/>
                                <a:gd name="connsiteY10" fmla="*/ 381000 h 485775"/>
                                <a:gd name="connsiteX11" fmla="*/ 1738313 w 1876425"/>
                                <a:gd name="connsiteY11" fmla="*/ 261938 h 485775"/>
                                <a:gd name="connsiteX12" fmla="*/ 1590675 w 1876425"/>
                                <a:gd name="connsiteY12" fmla="*/ 261938 h 485775"/>
                                <a:gd name="connsiteX13" fmla="*/ 1266825 w 1876425"/>
                                <a:gd name="connsiteY13" fmla="*/ 485775 h 485775"/>
                                <a:gd name="connsiteX14" fmla="*/ 628650 w 1876425"/>
                                <a:gd name="connsiteY14" fmla="*/ 485775 h 485775"/>
                                <a:gd name="connsiteX15" fmla="*/ 300038 w 1876425"/>
                                <a:gd name="connsiteY15" fmla="*/ 261938 h 485775"/>
                                <a:gd name="connsiteX16" fmla="*/ 152400 w 1876425"/>
                                <a:gd name="connsiteY16" fmla="*/ 261938 h 485775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1876425" h="485775">
                                  <a:moveTo>
                                    <a:pt x="152400" y="261938"/>
                                  </a:moveTo>
                                  <a:lnTo>
                                    <a:pt x="147638" y="400050"/>
                                  </a:lnTo>
                                  <a:lnTo>
                                    <a:pt x="80963" y="371475"/>
                                  </a:lnTo>
                                  <a:lnTo>
                                    <a:pt x="0" y="185738"/>
                                  </a:lnTo>
                                  <a:lnTo>
                                    <a:pt x="4763" y="119063"/>
                                  </a:lnTo>
                                  <a:lnTo>
                                    <a:pt x="481013" y="0"/>
                                  </a:lnTo>
                                  <a:lnTo>
                                    <a:pt x="1428750" y="0"/>
                                  </a:lnTo>
                                  <a:lnTo>
                                    <a:pt x="1876425" y="100013"/>
                                  </a:lnTo>
                                  <a:lnTo>
                                    <a:pt x="1876425" y="190500"/>
                                  </a:lnTo>
                                  <a:lnTo>
                                    <a:pt x="1804988" y="376238"/>
                                  </a:lnTo>
                                  <a:cubicBezTo>
                                    <a:pt x="1743320" y="396794"/>
                                    <a:pt x="1747838" y="415368"/>
                                    <a:pt x="1747838" y="381000"/>
                                  </a:cubicBezTo>
                                  <a:lnTo>
                                    <a:pt x="1738313" y="261938"/>
                                  </a:lnTo>
                                  <a:lnTo>
                                    <a:pt x="1590675" y="261938"/>
                                  </a:lnTo>
                                  <a:lnTo>
                                    <a:pt x="1266825" y="485775"/>
                                  </a:lnTo>
                                  <a:lnTo>
                                    <a:pt x="628650" y="485775"/>
                                  </a:lnTo>
                                  <a:lnTo>
                                    <a:pt x="300038" y="261938"/>
                                  </a:lnTo>
                                  <a:lnTo>
                                    <a:pt x="152400" y="261938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5" name="Прямоугольник 1154"/>
                            <p:cNvSpPr/>
                            <p:nvPr/>
                          </p:nvSpPr>
                          <p:spPr>
                            <a:xfrm>
                              <a:off x="5715008" y="5072074"/>
                              <a:ext cx="500066" cy="71438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6" name="Прямоугольник 1155"/>
                            <p:cNvSpPr/>
                            <p:nvPr/>
                          </p:nvSpPr>
                          <p:spPr>
                            <a:xfrm>
                              <a:off x="5786446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7" name="Прямоугольник 1156"/>
                            <p:cNvSpPr/>
                            <p:nvPr/>
                          </p:nvSpPr>
                          <p:spPr>
                            <a:xfrm>
                              <a:off x="6000760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8" name="Полилиния 1157"/>
                            <p:cNvSpPr/>
                            <p:nvPr/>
                          </p:nvSpPr>
                          <p:spPr>
                            <a:xfrm>
                              <a:off x="5438775" y="5067300"/>
                              <a:ext cx="228600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9" name="Полилиния 1158"/>
                            <p:cNvSpPr/>
                            <p:nvPr/>
                          </p:nvSpPr>
                          <p:spPr>
                            <a:xfrm flipH="1">
                              <a:off x="6286512" y="5072074"/>
                              <a:ext cx="200028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25" name="Группа 2440"/>
                          <p:cNvGrpSpPr/>
                          <p:nvPr/>
                        </p:nvGrpSpPr>
                        <p:grpSpPr>
                          <a:xfrm>
                            <a:off x="7172339" y="5905515"/>
                            <a:ext cx="142883" cy="200025"/>
                            <a:chOff x="7172339" y="5905515"/>
                            <a:chExt cx="142883" cy="200025"/>
                          </a:xfrm>
                        </p:grpSpPr>
                        <p:sp>
                          <p:nvSpPr>
                            <p:cNvPr id="1151" name="Прямоугольник 1150"/>
                            <p:cNvSpPr/>
                            <p:nvPr/>
                          </p:nvSpPr>
                          <p:spPr>
                            <a:xfrm flipV="1">
                              <a:off x="7172339" y="6005531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2" name="Прямоугольник 1151"/>
                            <p:cNvSpPr/>
                            <p:nvPr/>
                          </p:nvSpPr>
                          <p:spPr>
                            <a:xfrm flipV="1">
                              <a:off x="7172346" y="5905515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26" name="Группа 2450"/>
                          <p:cNvGrpSpPr/>
                          <p:nvPr/>
                        </p:nvGrpSpPr>
                        <p:grpSpPr>
                          <a:xfrm>
                            <a:off x="3064403" y="4857755"/>
                            <a:ext cx="4288595" cy="1042997"/>
                            <a:chOff x="3064403" y="4857755"/>
                            <a:chExt cx="4288595" cy="1042997"/>
                          </a:xfrm>
                        </p:grpSpPr>
                        <p:sp>
                          <p:nvSpPr>
                            <p:cNvPr id="1140" name="Прямоугольник 1139"/>
                            <p:cNvSpPr/>
                            <p:nvPr/>
                          </p:nvSpPr>
                          <p:spPr>
                            <a:xfrm flipV="1">
                              <a:off x="3114567" y="4915081"/>
                              <a:ext cx="4138112" cy="895747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1" name="Прямоугольник 1140"/>
                            <p:cNvSpPr/>
                            <p:nvPr/>
                          </p:nvSpPr>
                          <p:spPr>
                            <a:xfrm>
                              <a:off x="3064403" y="4857755"/>
                              <a:ext cx="4288595" cy="57328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2" name="Прямоугольник 1141"/>
                            <p:cNvSpPr/>
                            <p:nvPr/>
                          </p:nvSpPr>
                          <p:spPr>
                            <a:xfrm flipV="1">
                              <a:off x="3114567" y="4915017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3" name="Прямоугольник 1142"/>
                            <p:cNvSpPr/>
                            <p:nvPr/>
                          </p:nvSpPr>
                          <p:spPr>
                            <a:xfrm flipV="1">
                              <a:off x="3772903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4" name="Прямоугольник 1143"/>
                            <p:cNvSpPr/>
                            <p:nvPr/>
                          </p:nvSpPr>
                          <p:spPr>
                            <a:xfrm flipV="1">
                              <a:off x="4389862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5" name="Прямоугольник 1144"/>
                            <p:cNvSpPr/>
                            <p:nvPr/>
                          </p:nvSpPr>
                          <p:spPr>
                            <a:xfrm flipV="1">
                              <a:off x="5004304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6" name="Прямоугольник 296"/>
                            <p:cNvSpPr/>
                            <p:nvPr/>
                          </p:nvSpPr>
                          <p:spPr>
                            <a:xfrm flipV="1">
                              <a:off x="5578627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7" name="Прямоугольник 1146"/>
                            <p:cNvSpPr/>
                            <p:nvPr/>
                          </p:nvSpPr>
                          <p:spPr>
                            <a:xfrm flipV="1">
                              <a:off x="6139151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8" name="Прямоугольник 1147"/>
                            <p:cNvSpPr/>
                            <p:nvPr/>
                          </p:nvSpPr>
                          <p:spPr>
                            <a:xfrm flipV="1">
                              <a:off x="6688391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49" name="Прямоугольник 1148"/>
                            <p:cNvSpPr/>
                            <p:nvPr/>
                          </p:nvSpPr>
                          <p:spPr>
                            <a:xfrm flipV="1">
                              <a:off x="7252679" y="4915427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50" name="Прямоугольник 1149"/>
                            <p:cNvSpPr/>
                            <p:nvPr/>
                          </p:nvSpPr>
                          <p:spPr>
                            <a:xfrm flipV="1">
                              <a:off x="3711451" y="5124195"/>
                              <a:ext cx="776330" cy="161747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</p:grpSp>
                  </p:grpSp>
                  <p:sp>
                    <p:nvSpPr>
                      <p:cNvPr id="1128" name="Полилиния 1127"/>
                      <p:cNvSpPr/>
                      <p:nvPr/>
                    </p:nvSpPr>
                    <p:spPr>
                      <a:xfrm rot="19690634">
                        <a:off x="7244326" y="5571719"/>
                        <a:ext cx="60700" cy="218540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</p:grpSp>
              <p:grpSp>
                <p:nvGrpSpPr>
                  <p:cNvPr id="827" name="Группа 396"/>
                  <p:cNvGrpSpPr/>
                  <p:nvPr/>
                </p:nvGrpSpPr>
                <p:grpSpPr>
                  <a:xfrm>
                    <a:off x="2808513" y="4201886"/>
                    <a:ext cx="483043" cy="129276"/>
                    <a:chOff x="2857505" y="4857755"/>
                    <a:chExt cx="4714932" cy="1428765"/>
                  </a:xfrm>
                </p:grpSpPr>
                <p:sp>
                  <p:nvSpPr>
                    <p:cNvPr id="1065" name="Прямоугольник 1064"/>
                    <p:cNvSpPr/>
                    <p:nvPr/>
                  </p:nvSpPr>
                  <p:spPr>
                    <a:xfrm>
                      <a:off x="3145912" y="5810831"/>
                      <a:ext cx="4138111" cy="895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829" name="Группа 2453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grpSp>
                    <p:nvGrpSpPr>
                      <p:cNvPr id="832" name="Группа 2452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sp>
                      <p:nvSpPr>
                        <p:cNvPr id="1069" name="Полилиния 1068"/>
                        <p:cNvSpPr/>
                        <p:nvPr/>
                      </p:nvSpPr>
                      <p:spPr>
                        <a:xfrm rot="5400000" flipH="1">
                          <a:off x="5532586" y="4431141"/>
                          <a:ext cx="161744" cy="2872419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070" name="Прямоугольник 1069"/>
                        <p:cNvSpPr/>
                        <p:nvPr/>
                      </p:nvSpPr>
                      <p:spPr>
                        <a:xfrm flipV="1">
                          <a:off x="5072612" y="5828240"/>
                          <a:ext cx="388165" cy="161746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071" name="Прямоугольник 1070"/>
                        <p:cNvSpPr/>
                        <p:nvPr/>
                      </p:nvSpPr>
                      <p:spPr>
                        <a:xfrm flipV="1">
                          <a:off x="4798313" y="5828240"/>
                          <a:ext cx="155266" cy="19949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grpSp>
                      <p:nvGrpSpPr>
                        <p:cNvPr id="833" name="Группа 2451"/>
                        <p:cNvGrpSpPr/>
                        <p:nvPr/>
                      </p:nvGrpSpPr>
                      <p:grpSpPr>
                        <a:xfrm>
                          <a:off x="2857505" y="4857755"/>
                          <a:ext cx="4714932" cy="1428765"/>
                          <a:chOff x="2857505" y="4857755"/>
                          <a:chExt cx="4714932" cy="1428765"/>
                        </a:xfrm>
                      </p:grpSpPr>
                      <p:grpSp>
                        <p:nvGrpSpPr>
                          <p:cNvPr id="836" name="Группа 2441"/>
                          <p:cNvGrpSpPr/>
                          <p:nvPr/>
                        </p:nvGrpSpPr>
                        <p:grpSpPr>
                          <a:xfrm>
                            <a:off x="3119425" y="5900752"/>
                            <a:ext cx="142883" cy="200025"/>
                            <a:chOff x="7172339" y="5905515"/>
                            <a:chExt cx="142883" cy="200025"/>
                          </a:xfrm>
                        </p:grpSpPr>
                        <p:sp>
                          <p:nvSpPr>
                            <p:cNvPr id="1123" name="Прямоугольник 1122"/>
                            <p:cNvSpPr/>
                            <p:nvPr/>
                          </p:nvSpPr>
                          <p:spPr>
                            <a:xfrm flipV="1">
                              <a:off x="7172339" y="6005531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24" name="Прямоугольник 1123"/>
                            <p:cNvSpPr/>
                            <p:nvPr/>
                          </p:nvSpPr>
                          <p:spPr>
                            <a:xfrm flipV="1">
                              <a:off x="7172346" y="5905515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074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857505" y="5810831"/>
                            <a:ext cx="282144" cy="179148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075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 flipH="1">
                            <a:off x="7290293" y="5810831"/>
                            <a:ext cx="282144" cy="179150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grpSp>
                        <p:nvGrpSpPr>
                          <p:cNvPr id="838" name="Группа 2362"/>
                          <p:cNvGrpSpPr/>
                          <p:nvPr/>
                        </p:nvGrpSpPr>
                        <p:grpSpPr>
                          <a:xfrm>
                            <a:off x="6118073" y="5887545"/>
                            <a:ext cx="1086862" cy="398975"/>
                            <a:chOff x="4857752" y="4929198"/>
                            <a:chExt cx="2201590" cy="785818"/>
                          </a:xfrm>
                        </p:grpSpPr>
                        <p:grpSp>
                          <p:nvGrpSpPr>
                            <p:cNvPr id="856" name="Группа 2217"/>
                            <p:cNvGrpSpPr/>
                            <p:nvPr/>
                          </p:nvGrpSpPr>
                          <p:grpSpPr>
                            <a:xfrm>
                              <a:off x="4857752" y="4929198"/>
                              <a:ext cx="2201590" cy="785818"/>
                              <a:chOff x="2643174" y="4657735"/>
                              <a:chExt cx="1201458" cy="428628"/>
                            </a:xfrm>
                          </p:grpSpPr>
                          <p:grpSp>
                            <p:nvGrpSpPr>
                              <p:cNvPr id="857" name="Группа 1003"/>
                              <p:cNvGrpSpPr/>
                              <p:nvPr/>
                            </p:nvGrpSpPr>
                            <p:grpSpPr>
                              <a:xfrm>
                                <a:off x="2643174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20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21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22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grpSp>
                            <p:nvGrpSpPr>
                              <p:cNvPr id="858" name="Группа 1003"/>
                              <p:cNvGrpSpPr/>
                              <p:nvPr/>
                            </p:nvGrpSpPr>
                            <p:grpSpPr>
                              <a:xfrm>
                                <a:off x="3428992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17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18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19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1109" name="Полилиния 1108"/>
                            <p:cNvSpPr/>
                            <p:nvPr/>
                          </p:nvSpPr>
                          <p:spPr>
                            <a:xfrm>
                              <a:off x="5010150" y="4957776"/>
                              <a:ext cx="1876425" cy="519127"/>
                            </a:xfrm>
                            <a:custGeom>
                              <a:avLst/>
                              <a:gdLst>
                                <a:gd name="connsiteX0" fmla="*/ 152400 w 1876425"/>
                                <a:gd name="connsiteY0" fmla="*/ 261938 h 485775"/>
                                <a:gd name="connsiteX1" fmla="*/ 147638 w 1876425"/>
                                <a:gd name="connsiteY1" fmla="*/ 400050 h 485775"/>
                                <a:gd name="connsiteX2" fmla="*/ 80963 w 1876425"/>
                                <a:gd name="connsiteY2" fmla="*/ 371475 h 485775"/>
                                <a:gd name="connsiteX3" fmla="*/ 0 w 1876425"/>
                                <a:gd name="connsiteY3" fmla="*/ 185738 h 485775"/>
                                <a:gd name="connsiteX4" fmla="*/ 4763 w 1876425"/>
                                <a:gd name="connsiteY4" fmla="*/ 119063 h 485775"/>
                                <a:gd name="connsiteX5" fmla="*/ 481013 w 1876425"/>
                                <a:gd name="connsiteY5" fmla="*/ 0 h 485775"/>
                                <a:gd name="connsiteX6" fmla="*/ 1428750 w 1876425"/>
                                <a:gd name="connsiteY6" fmla="*/ 0 h 485775"/>
                                <a:gd name="connsiteX7" fmla="*/ 1876425 w 1876425"/>
                                <a:gd name="connsiteY7" fmla="*/ 100013 h 485775"/>
                                <a:gd name="connsiteX8" fmla="*/ 1876425 w 1876425"/>
                                <a:gd name="connsiteY8" fmla="*/ 190500 h 485775"/>
                                <a:gd name="connsiteX9" fmla="*/ 1804988 w 1876425"/>
                                <a:gd name="connsiteY9" fmla="*/ 376238 h 485775"/>
                                <a:gd name="connsiteX10" fmla="*/ 1747838 w 1876425"/>
                                <a:gd name="connsiteY10" fmla="*/ 381000 h 485775"/>
                                <a:gd name="connsiteX11" fmla="*/ 1738313 w 1876425"/>
                                <a:gd name="connsiteY11" fmla="*/ 261938 h 485775"/>
                                <a:gd name="connsiteX12" fmla="*/ 1590675 w 1876425"/>
                                <a:gd name="connsiteY12" fmla="*/ 261938 h 485775"/>
                                <a:gd name="connsiteX13" fmla="*/ 1266825 w 1876425"/>
                                <a:gd name="connsiteY13" fmla="*/ 485775 h 485775"/>
                                <a:gd name="connsiteX14" fmla="*/ 628650 w 1876425"/>
                                <a:gd name="connsiteY14" fmla="*/ 485775 h 485775"/>
                                <a:gd name="connsiteX15" fmla="*/ 300038 w 1876425"/>
                                <a:gd name="connsiteY15" fmla="*/ 261938 h 485775"/>
                                <a:gd name="connsiteX16" fmla="*/ 152400 w 1876425"/>
                                <a:gd name="connsiteY16" fmla="*/ 261938 h 485775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1876425" h="485775">
                                  <a:moveTo>
                                    <a:pt x="152400" y="261938"/>
                                  </a:moveTo>
                                  <a:lnTo>
                                    <a:pt x="147638" y="400050"/>
                                  </a:lnTo>
                                  <a:lnTo>
                                    <a:pt x="80963" y="371475"/>
                                  </a:lnTo>
                                  <a:lnTo>
                                    <a:pt x="0" y="185738"/>
                                  </a:lnTo>
                                  <a:lnTo>
                                    <a:pt x="4763" y="119063"/>
                                  </a:lnTo>
                                  <a:lnTo>
                                    <a:pt x="481013" y="0"/>
                                  </a:lnTo>
                                  <a:lnTo>
                                    <a:pt x="1428750" y="0"/>
                                  </a:lnTo>
                                  <a:lnTo>
                                    <a:pt x="1876425" y="100013"/>
                                  </a:lnTo>
                                  <a:lnTo>
                                    <a:pt x="1876425" y="190500"/>
                                  </a:lnTo>
                                  <a:lnTo>
                                    <a:pt x="1804988" y="376238"/>
                                  </a:lnTo>
                                  <a:cubicBezTo>
                                    <a:pt x="1743320" y="396794"/>
                                    <a:pt x="1747838" y="415368"/>
                                    <a:pt x="1747838" y="381000"/>
                                  </a:cubicBezTo>
                                  <a:lnTo>
                                    <a:pt x="1738313" y="261938"/>
                                  </a:lnTo>
                                  <a:lnTo>
                                    <a:pt x="1590675" y="261938"/>
                                  </a:lnTo>
                                  <a:lnTo>
                                    <a:pt x="1266825" y="485775"/>
                                  </a:lnTo>
                                  <a:lnTo>
                                    <a:pt x="628650" y="485775"/>
                                  </a:lnTo>
                                  <a:lnTo>
                                    <a:pt x="300038" y="261938"/>
                                  </a:lnTo>
                                  <a:lnTo>
                                    <a:pt x="152400" y="261938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10" name="Прямоугольник 1109"/>
                            <p:cNvSpPr/>
                            <p:nvPr/>
                          </p:nvSpPr>
                          <p:spPr>
                            <a:xfrm>
                              <a:off x="5715008" y="5072074"/>
                              <a:ext cx="500066" cy="71438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11" name="Прямоугольник 1110"/>
                            <p:cNvSpPr/>
                            <p:nvPr/>
                          </p:nvSpPr>
                          <p:spPr>
                            <a:xfrm>
                              <a:off x="5786446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12" name="Прямоугольник 1111"/>
                            <p:cNvSpPr/>
                            <p:nvPr/>
                          </p:nvSpPr>
                          <p:spPr>
                            <a:xfrm>
                              <a:off x="6000760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13" name="Полилиния 1112"/>
                            <p:cNvSpPr/>
                            <p:nvPr/>
                          </p:nvSpPr>
                          <p:spPr>
                            <a:xfrm>
                              <a:off x="5438775" y="5067300"/>
                              <a:ext cx="228600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114" name="Полилиния 1113"/>
                            <p:cNvSpPr/>
                            <p:nvPr/>
                          </p:nvSpPr>
                          <p:spPr>
                            <a:xfrm flipH="1">
                              <a:off x="6286512" y="5072074"/>
                              <a:ext cx="200028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69" name="Группа 2327"/>
                          <p:cNvGrpSpPr/>
                          <p:nvPr/>
                        </p:nvGrpSpPr>
                        <p:grpSpPr>
                          <a:xfrm>
                            <a:off x="3245653" y="5887544"/>
                            <a:ext cx="1086862" cy="398975"/>
                            <a:chOff x="4857752" y="4929198"/>
                            <a:chExt cx="2201590" cy="785818"/>
                          </a:xfrm>
                        </p:grpSpPr>
                        <p:grpSp>
                          <p:nvGrpSpPr>
                            <p:cNvPr id="870" name="Группа 2217"/>
                            <p:cNvGrpSpPr/>
                            <p:nvPr/>
                          </p:nvGrpSpPr>
                          <p:grpSpPr>
                            <a:xfrm>
                              <a:off x="4857752" y="4929198"/>
                              <a:ext cx="2201590" cy="785818"/>
                              <a:chOff x="2643174" y="4657735"/>
                              <a:chExt cx="1201458" cy="428628"/>
                            </a:xfrm>
                          </p:grpSpPr>
                          <p:grpSp>
                            <p:nvGrpSpPr>
                              <p:cNvPr id="871" name="Группа 1003"/>
                              <p:cNvGrpSpPr/>
                              <p:nvPr/>
                            </p:nvGrpSpPr>
                            <p:grpSpPr>
                              <a:xfrm>
                                <a:off x="2643174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05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06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07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grpSp>
                            <p:nvGrpSpPr>
                              <p:cNvPr id="882" name="Группа 1003"/>
                              <p:cNvGrpSpPr/>
                              <p:nvPr/>
                            </p:nvGrpSpPr>
                            <p:grpSpPr>
                              <a:xfrm>
                                <a:off x="3428992" y="4657735"/>
                                <a:ext cx="415640" cy="428628"/>
                                <a:chOff x="4214810" y="4500570"/>
                                <a:chExt cx="1214446" cy="1214446"/>
                              </a:xfrm>
                            </p:grpSpPr>
                            <p:sp>
                              <p:nvSpPr>
                                <p:cNvPr id="1102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14810" y="4500570"/>
                                  <a:ext cx="1214446" cy="1214446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03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6253" y="4572004"/>
                                  <a:ext cx="1071569" cy="107157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1104" name="Oval 215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4876" y="5000636"/>
                                  <a:ext cx="214313" cy="214314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1094" name="Полилиния 1093"/>
                            <p:cNvSpPr/>
                            <p:nvPr/>
                          </p:nvSpPr>
                          <p:spPr>
                            <a:xfrm>
                              <a:off x="5010150" y="4957776"/>
                              <a:ext cx="1876425" cy="519127"/>
                            </a:xfrm>
                            <a:custGeom>
                              <a:avLst/>
                              <a:gdLst>
                                <a:gd name="connsiteX0" fmla="*/ 152400 w 1876425"/>
                                <a:gd name="connsiteY0" fmla="*/ 261938 h 485775"/>
                                <a:gd name="connsiteX1" fmla="*/ 147638 w 1876425"/>
                                <a:gd name="connsiteY1" fmla="*/ 400050 h 485775"/>
                                <a:gd name="connsiteX2" fmla="*/ 80963 w 1876425"/>
                                <a:gd name="connsiteY2" fmla="*/ 371475 h 485775"/>
                                <a:gd name="connsiteX3" fmla="*/ 0 w 1876425"/>
                                <a:gd name="connsiteY3" fmla="*/ 185738 h 485775"/>
                                <a:gd name="connsiteX4" fmla="*/ 4763 w 1876425"/>
                                <a:gd name="connsiteY4" fmla="*/ 119063 h 485775"/>
                                <a:gd name="connsiteX5" fmla="*/ 481013 w 1876425"/>
                                <a:gd name="connsiteY5" fmla="*/ 0 h 485775"/>
                                <a:gd name="connsiteX6" fmla="*/ 1428750 w 1876425"/>
                                <a:gd name="connsiteY6" fmla="*/ 0 h 485775"/>
                                <a:gd name="connsiteX7" fmla="*/ 1876425 w 1876425"/>
                                <a:gd name="connsiteY7" fmla="*/ 100013 h 485775"/>
                                <a:gd name="connsiteX8" fmla="*/ 1876425 w 1876425"/>
                                <a:gd name="connsiteY8" fmla="*/ 190500 h 485775"/>
                                <a:gd name="connsiteX9" fmla="*/ 1804988 w 1876425"/>
                                <a:gd name="connsiteY9" fmla="*/ 376238 h 485775"/>
                                <a:gd name="connsiteX10" fmla="*/ 1747838 w 1876425"/>
                                <a:gd name="connsiteY10" fmla="*/ 381000 h 485775"/>
                                <a:gd name="connsiteX11" fmla="*/ 1738313 w 1876425"/>
                                <a:gd name="connsiteY11" fmla="*/ 261938 h 485775"/>
                                <a:gd name="connsiteX12" fmla="*/ 1590675 w 1876425"/>
                                <a:gd name="connsiteY12" fmla="*/ 261938 h 485775"/>
                                <a:gd name="connsiteX13" fmla="*/ 1266825 w 1876425"/>
                                <a:gd name="connsiteY13" fmla="*/ 485775 h 485775"/>
                                <a:gd name="connsiteX14" fmla="*/ 628650 w 1876425"/>
                                <a:gd name="connsiteY14" fmla="*/ 485775 h 485775"/>
                                <a:gd name="connsiteX15" fmla="*/ 300038 w 1876425"/>
                                <a:gd name="connsiteY15" fmla="*/ 261938 h 485775"/>
                                <a:gd name="connsiteX16" fmla="*/ 152400 w 1876425"/>
                                <a:gd name="connsiteY16" fmla="*/ 261938 h 485775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1876425" h="485775">
                                  <a:moveTo>
                                    <a:pt x="152400" y="261938"/>
                                  </a:moveTo>
                                  <a:lnTo>
                                    <a:pt x="147638" y="400050"/>
                                  </a:lnTo>
                                  <a:lnTo>
                                    <a:pt x="80963" y="371475"/>
                                  </a:lnTo>
                                  <a:lnTo>
                                    <a:pt x="0" y="185738"/>
                                  </a:lnTo>
                                  <a:lnTo>
                                    <a:pt x="4763" y="119063"/>
                                  </a:lnTo>
                                  <a:lnTo>
                                    <a:pt x="481013" y="0"/>
                                  </a:lnTo>
                                  <a:lnTo>
                                    <a:pt x="1428750" y="0"/>
                                  </a:lnTo>
                                  <a:lnTo>
                                    <a:pt x="1876425" y="100013"/>
                                  </a:lnTo>
                                  <a:lnTo>
                                    <a:pt x="1876425" y="190500"/>
                                  </a:lnTo>
                                  <a:lnTo>
                                    <a:pt x="1804988" y="376238"/>
                                  </a:lnTo>
                                  <a:cubicBezTo>
                                    <a:pt x="1743320" y="396794"/>
                                    <a:pt x="1747838" y="415368"/>
                                    <a:pt x="1747838" y="381000"/>
                                  </a:cubicBezTo>
                                  <a:lnTo>
                                    <a:pt x="1738313" y="261938"/>
                                  </a:lnTo>
                                  <a:lnTo>
                                    <a:pt x="1590675" y="261938"/>
                                  </a:lnTo>
                                  <a:lnTo>
                                    <a:pt x="1266825" y="485775"/>
                                  </a:lnTo>
                                  <a:lnTo>
                                    <a:pt x="628650" y="485775"/>
                                  </a:lnTo>
                                  <a:lnTo>
                                    <a:pt x="300038" y="261938"/>
                                  </a:lnTo>
                                  <a:lnTo>
                                    <a:pt x="152400" y="261938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5" name="Прямоугольник 1094"/>
                            <p:cNvSpPr/>
                            <p:nvPr/>
                          </p:nvSpPr>
                          <p:spPr>
                            <a:xfrm>
                              <a:off x="5715008" y="5072074"/>
                              <a:ext cx="500066" cy="71438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6" name="Прямоугольник 1095"/>
                            <p:cNvSpPr/>
                            <p:nvPr/>
                          </p:nvSpPr>
                          <p:spPr>
                            <a:xfrm>
                              <a:off x="5786446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7" name="Прямоугольник 1096"/>
                            <p:cNvSpPr/>
                            <p:nvPr/>
                          </p:nvSpPr>
                          <p:spPr>
                            <a:xfrm>
                              <a:off x="6000760" y="5143512"/>
                              <a:ext cx="142876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8" name="Полилиния 1097"/>
                            <p:cNvSpPr/>
                            <p:nvPr/>
                          </p:nvSpPr>
                          <p:spPr>
                            <a:xfrm>
                              <a:off x="5438775" y="5067300"/>
                              <a:ext cx="228600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9" name="Полилиния 1098"/>
                            <p:cNvSpPr/>
                            <p:nvPr/>
                          </p:nvSpPr>
                          <p:spPr>
                            <a:xfrm flipH="1">
                              <a:off x="6286512" y="5072074"/>
                              <a:ext cx="200028" cy="285750"/>
                            </a:xfrm>
                            <a:custGeom>
                              <a:avLst/>
                              <a:gdLst>
                                <a:gd name="connsiteX0" fmla="*/ 171450 w 228600"/>
                                <a:gd name="connsiteY0" fmla="*/ 285750 h 285750"/>
                                <a:gd name="connsiteX1" fmla="*/ 228600 w 228600"/>
                                <a:gd name="connsiteY1" fmla="*/ 285750 h 285750"/>
                                <a:gd name="connsiteX2" fmla="*/ 228600 w 228600"/>
                                <a:gd name="connsiteY2" fmla="*/ 0 h 285750"/>
                                <a:gd name="connsiteX3" fmla="*/ 42863 w 228600"/>
                                <a:gd name="connsiteY3" fmla="*/ 4763 h 285750"/>
                                <a:gd name="connsiteX4" fmla="*/ 0 w 228600"/>
                                <a:gd name="connsiteY4" fmla="*/ 95250 h 285750"/>
                                <a:gd name="connsiteX5" fmla="*/ 171450 w 228600"/>
                                <a:gd name="connsiteY5" fmla="*/ 285750 h 2857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</a:cxnLst>
                              <a:rect l="l" t="t" r="r" b="b"/>
                              <a:pathLst>
                                <a:path w="228600" h="285750">
                                  <a:moveTo>
                                    <a:pt x="171450" y="285750"/>
                                  </a:moveTo>
                                  <a:lnTo>
                                    <a:pt x="228600" y="285750"/>
                                  </a:lnTo>
                                  <a:lnTo>
                                    <a:pt x="228600" y="0"/>
                                  </a:lnTo>
                                  <a:lnTo>
                                    <a:pt x="42863" y="4763"/>
                                  </a:lnTo>
                                  <a:lnTo>
                                    <a:pt x="0" y="95250"/>
                                  </a:lnTo>
                                  <a:lnTo>
                                    <a:pt x="171450" y="2857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84" name="Группа 2440"/>
                          <p:cNvGrpSpPr/>
                          <p:nvPr/>
                        </p:nvGrpSpPr>
                        <p:grpSpPr>
                          <a:xfrm>
                            <a:off x="7172339" y="5905515"/>
                            <a:ext cx="142883" cy="200025"/>
                            <a:chOff x="7172339" y="5905515"/>
                            <a:chExt cx="142883" cy="200025"/>
                          </a:xfrm>
                        </p:grpSpPr>
                        <p:sp>
                          <p:nvSpPr>
                            <p:cNvPr id="1091" name="Прямоугольник 1090"/>
                            <p:cNvSpPr/>
                            <p:nvPr/>
                          </p:nvSpPr>
                          <p:spPr>
                            <a:xfrm flipV="1">
                              <a:off x="7172339" y="6005531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2" name="Прямоугольник 1091"/>
                            <p:cNvSpPr/>
                            <p:nvPr/>
                          </p:nvSpPr>
                          <p:spPr>
                            <a:xfrm flipV="1">
                              <a:off x="7172346" y="5905515"/>
                              <a:ext cx="142876" cy="100009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85" name="Группа 2450"/>
                          <p:cNvGrpSpPr/>
                          <p:nvPr/>
                        </p:nvGrpSpPr>
                        <p:grpSpPr>
                          <a:xfrm>
                            <a:off x="3064403" y="4857755"/>
                            <a:ext cx="4288595" cy="1042997"/>
                            <a:chOff x="3064403" y="4857755"/>
                            <a:chExt cx="4288595" cy="1042997"/>
                          </a:xfrm>
                        </p:grpSpPr>
                        <p:sp>
                          <p:nvSpPr>
                            <p:cNvPr id="1080" name="Прямоугольник 1079"/>
                            <p:cNvSpPr/>
                            <p:nvPr/>
                          </p:nvSpPr>
                          <p:spPr>
                            <a:xfrm flipV="1">
                              <a:off x="3114567" y="4915081"/>
                              <a:ext cx="4138112" cy="895747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1" name="Прямоугольник 1080"/>
                            <p:cNvSpPr/>
                            <p:nvPr/>
                          </p:nvSpPr>
                          <p:spPr>
                            <a:xfrm>
                              <a:off x="3064403" y="4857755"/>
                              <a:ext cx="4288595" cy="57328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2" name="Прямоугольник 1081"/>
                            <p:cNvSpPr/>
                            <p:nvPr/>
                          </p:nvSpPr>
                          <p:spPr>
                            <a:xfrm flipV="1">
                              <a:off x="3114567" y="4915017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3" name="Прямоугольник 1082"/>
                            <p:cNvSpPr/>
                            <p:nvPr/>
                          </p:nvSpPr>
                          <p:spPr>
                            <a:xfrm flipV="1">
                              <a:off x="3772903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4" name="Прямоугольник 1083"/>
                            <p:cNvSpPr/>
                            <p:nvPr/>
                          </p:nvSpPr>
                          <p:spPr>
                            <a:xfrm flipV="1">
                              <a:off x="4389862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5" name="Прямоугольник 1084"/>
                            <p:cNvSpPr/>
                            <p:nvPr/>
                          </p:nvSpPr>
                          <p:spPr>
                            <a:xfrm flipV="1">
                              <a:off x="5004304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6" name="Прямоугольник 1085"/>
                            <p:cNvSpPr/>
                            <p:nvPr/>
                          </p:nvSpPr>
                          <p:spPr>
                            <a:xfrm flipV="1">
                              <a:off x="5578627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7" name="Прямоугольник 1086"/>
                            <p:cNvSpPr/>
                            <p:nvPr/>
                          </p:nvSpPr>
                          <p:spPr>
                            <a:xfrm flipV="1">
                              <a:off x="6139151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8" name="Прямоугольник 1087"/>
                            <p:cNvSpPr/>
                            <p:nvPr/>
                          </p:nvSpPr>
                          <p:spPr>
                            <a:xfrm flipV="1">
                              <a:off x="6688391" y="4915009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89" name="Прямоугольник 1088"/>
                            <p:cNvSpPr/>
                            <p:nvPr/>
                          </p:nvSpPr>
                          <p:spPr>
                            <a:xfrm flipV="1">
                              <a:off x="7252679" y="4915427"/>
                              <a:ext cx="60189" cy="985325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90" name="Прямоугольник 1089"/>
                            <p:cNvSpPr/>
                            <p:nvPr/>
                          </p:nvSpPr>
                          <p:spPr>
                            <a:xfrm flipV="1">
                              <a:off x="3711451" y="5124195"/>
                              <a:ext cx="776330" cy="161747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7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</p:grpSp>
                  </p:grpSp>
                  <p:sp>
                    <p:nvSpPr>
                      <p:cNvPr id="1068" name="Полилиния 1067"/>
                      <p:cNvSpPr/>
                      <p:nvPr/>
                    </p:nvSpPr>
                    <p:spPr>
                      <a:xfrm rot="19690634">
                        <a:off x="7244326" y="5571719"/>
                        <a:ext cx="60700" cy="218540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</p:grpSp>
              <p:grpSp>
                <p:nvGrpSpPr>
                  <p:cNvPr id="886" name="Группа 457"/>
                  <p:cNvGrpSpPr/>
                  <p:nvPr/>
                </p:nvGrpSpPr>
                <p:grpSpPr>
                  <a:xfrm flipH="1">
                    <a:off x="2389414" y="4180119"/>
                    <a:ext cx="422480" cy="155818"/>
                    <a:chOff x="1643042" y="4819663"/>
                    <a:chExt cx="5357849" cy="1824061"/>
                  </a:xfrm>
                </p:grpSpPr>
                <p:grpSp>
                  <p:nvGrpSpPr>
                    <p:cNvPr id="887" name="Группа 2381"/>
                    <p:cNvGrpSpPr/>
                    <p:nvPr/>
                  </p:nvGrpSpPr>
                  <p:grpSpPr>
                    <a:xfrm>
                      <a:off x="1643042" y="6084803"/>
                      <a:ext cx="5357849" cy="558921"/>
                      <a:chOff x="2147182" y="5535251"/>
                      <a:chExt cx="4330518" cy="441702"/>
                    </a:xfrm>
                  </p:grpSpPr>
                  <p:sp>
                    <p:nvSpPr>
                      <p:cNvPr id="1025" name="Полилиния 1024"/>
                      <p:cNvSpPr/>
                      <p:nvPr/>
                    </p:nvSpPr>
                    <p:spPr>
                      <a:xfrm rot="5400000" flipH="1">
                        <a:off x="4607719" y="4285085"/>
                        <a:ext cx="142874" cy="2643205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889" name="Группа 2378"/>
                      <p:cNvGrpSpPr/>
                      <p:nvPr/>
                    </p:nvGrpSpPr>
                    <p:grpSpPr>
                      <a:xfrm>
                        <a:off x="2147182" y="5556711"/>
                        <a:ext cx="4330518" cy="420242"/>
                        <a:chOff x="2147182" y="5556711"/>
                        <a:chExt cx="4330518" cy="420242"/>
                      </a:xfrm>
                    </p:grpSpPr>
                    <p:grpSp>
                      <p:nvGrpSpPr>
                        <p:cNvPr id="892" name="Группа 2360"/>
                        <p:cNvGrpSpPr/>
                        <p:nvPr/>
                      </p:nvGrpSpPr>
                      <p:grpSpPr>
                        <a:xfrm>
                          <a:off x="2147182" y="5556711"/>
                          <a:ext cx="4330518" cy="158259"/>
                          <a:chOff x="2594151" y="6072178"/>
                          <a:chExt cx="3574693" cy="142886"/>
                        </a:xfrm>
                      </p:grpSpPr>
                      <p:sp>
                        <p:nvSpPr>
                          <p:cNvPr id="1062" name="Прямоугольник 1061"/>
                          <p:cNvSpPr/>
                          <p:nvPr/>
                        </p:nvSpPr>
                        <p:spPr>
                          <a:xfrm>
                            <a:off x="2809859" y="6072206"/>
                            <a:ext cx="3143271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63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94151" y="6072178"/>
                            <a:ext cx="214314" cy="14287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064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 flipH="1">
                            <a:off x="5954530" y="6072189"/>
                            <a:ext cx="214314" cy="14287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893" name="Группа 2362"/>
                        <p:cNvGrpSpPr/>
                        <p:nvPr/>
                      </p:nvGrpSpPr>
                      <p:grpSpPr>
                        <a:xfrm>
                          <a:off x="5143504" y="5624526"/>
                          <a:ext cx="1000132" cy="352427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896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898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05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6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6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916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05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5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5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048" name="Полилиния 1047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49" name="Прямоугольник 1048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50" name="Прямоугольник 1049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51" name="Прямоугольник 1050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52" name="Полилиния 1051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53" name="Полилиния 1052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917" name="Группа 2327"/>
                        <p:cNvGrpSpPr/>
                        <p:nvPr/>
                      </p:nvGrpSpPr>
                      <p:grpSpPr>
                        <a:xfrm>
                          <a:off x="2500298" y="5624525"/>
                          <a:ext cx="1000132" cy="352427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918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929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04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4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4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930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104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4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04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033" name="Полилиния 1032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34" name="Прямоугольник 1033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35" name="Прямоугольник 1034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36" name="Прямоугольник 1035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37" name="Полилиния 1036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1038" name="Полилиния 1037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027" name="Прямоугольник 1026"/>
                      <p:cNvSpPr/>
                      <p:nvPr/>
                    </p:nvSpPr>
                    <p:spPr>
                      <a:xfrm flipV="1">
                        <a:off x="4181469" y="5572140"/>
                        <a:ext cx="357190" cy="142875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28" name="Прямоугольник 1027"/>
                      <p:cNvSpPr/>
                      <p:nvPr/>
                    </p:nvSpPr>
                    <p:spPr>
                      <a:xfrm flipV="1">
                        <a:off x="3929058" y="5572140"/>
                        <a:ext cx="142876" cy="17621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931" name="Группа 2642"/>
                    <p:cNvGrpSpPr/>
                    <p:nvPr/>
                  </p:nvGrpSpPr>
                  <p:grpSpPr>
                    <a:xfrm>
                      <a:off x="1962135" y="4819663"/>
                      <a:ext cx="4719671" cy="1700222"/>
                      <a:chOff x="1962135" y="4819663"/>
                      <a:chExt cx="4719671" cy="1700222"/>
                    </a:xfrm>
                  </p:grpSpPr>
                  <p:sp>
                    <p:nvSpPr>
                      <p:cNvPr id="992" name="Прямоугольник 991"/>
                      <p:cNvSpPr/>
                      <p:nvPr/>
                    </p:nvSpPr>
                    <p:spPr>
                      <a:xfrm>
                        <a:off x="4000496" y="4819663"/>
                        <a:ext cx="535525" cy="7143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942" name="Группа 2637"/>
                      <p:cNvGrpSpPr/>
                      <p:nvPr/>
                    </p:nvGrpSpPr>
                    <p:grpSpPr>
                      <a:xfrm>
                        <a:off x="1962135" y="6234134"/>
                        <a:ext cx="214314" cy="285751"/>
                        <a:chOff x="8358214" y="5286388"/>
                        <a:chExt cx="285752" cy="285751"/>
                      </a:xfrm>
                    </p:grpSpPr>
                    <p:sp>
                      <p:nvSpPr>
                        <p:cNvPr id="1023" name="Прямоугольник 1022"/>
                        <p:cNvSpPr/>
                        <p:nvPr/>
                      </p:nvSpPr>
                      <p:spPr>
                        <a:xfrm flipV="1">
                          <a:off x="8358214" y="5286388"/>
                          <a:ext cx="285752" cy="142875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024" name="Прямоугольник 1023"/>
                        <p:cNvSpPr/>
                        <p:nvPr/>
                      </p:nvSpPr>
                      <p:spPr>
                        <a:xfrm flipV="1">
                          <a:off x="8358214" y="5429264"/>
                          <a:ext cx="285752" cy="142875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994" name="Прямоугольник 993"/>
                      <p:cNvSpPr/>
                      <p:nvPr/>
                    </p:nvSpPr>
                    <p:spPr>
                      <a:xfrm>
                        <a:off x="4000496" y="4857760"/>
                        <a:ext cx="535525" cy="214314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95" name="Прямоугольник 994"/>
                      <p:cNvSpPr/>
                      <p:nvPr/>
                    </p:nvSpPr>
                    <p:spPr>
                      <a:xfrm>
                        <a:off x="2247887" y="5000636"/>
                        <a:ext cx="4207436" cy="1109472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96" name="Прямоугольник 995"/>
                      <p:cNvSpPr/>
                      <p:nvPr/>
                    </p:nvSpPr>
                    <p:spPr>
                      <a:xfrm flipV="1">
                        <a:off x="2243124" y="5357824"/>
                        <a:ext cx="4214842" cy="152095"/>
                      </a:xfrm>
                      <a:prstGeom prst="rect">
                        <a:avLst/>
                      </a:prstGeom>
                      <a:solidFill>
                        <a:srgbClr val="009900"/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97" name="Прямоугольник 996"/>
                      <p:cNvSpPr/>
                      <p:nvPr/>
                    </p:nvSpPr>
                    <p:spPr>
                      <a:xfrm flipV="1">
                        <a:off x="5953137" y="5000636"/>
                        <a:ext cx="47623" cy="1143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98" name="Полилиния 997"/>
                      <p:cNvSpPr/>
                      <p:nvPr/>
                    </p:nvSpPr>
                    <p:spPr>
                      <a:xfrm>
                        <a:off x="6453203" y="5000625"/>
                        <a:ext cx="95250" cy="1109663"/>
                      </a:xfrm>
                      <a:custGeom>
                        <a:avLst/>
                        <a:gdLst>
                          <a:gd name="connsiteX0" fmla="*/ 0 w 95250"/>
                          <a:gd name="connsiteY0" fmla="*/ 0 h 1109663"/>
                          <a:gd name="connsiteX1" fmla="*/ 4763 w 95250"/>
                          <a:gd name="connsiteY1" fmla="*/ 1109663 h 1109663"/>
                          <a:gd name="connsiteX2" fmla="*/ 95250 w 95250"/>
                          <a:gd name="connsiteY2" fmla="*/ 847725 h 1109663"/>
                          <a:gd name="connsiteX3" fmla="*/ 95250 w 95250"/>
                          <a:gd name="connsiteY3" fmla="*/ 257175 h 1109663"/>
                          <a:gd name="connsiteX4" fmla="*/ 0 w 95250"/>
                          <a:gd name="connsiteY4" fmla="*/ 0 h 11096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5250" h="1109663">
                            <a:moveTo>
                              <a:pt x="0" y="0"/>
                            </a:moveTo>
                            <a:cubicBezTo>
                              <a:pt x="1588" y="369888"/>
                              <a:pt x="3175" y="739775"/>
                              <a:pt x="4763" y="1109663"/>
                            </a:cubicBezTo>
                            <a:lnTo>
                              <a:pt x="95250" y="847725"/>
                            </a:lnTo>
                            <a:lnTo>
                              <a:pt x="95250" y="25717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9900"/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99" name="Полилиния 998"/>
                      <p:cNvSpPr/>
                      <p:nvPr/>
                    </p:nvSpPr>
                    <p:spPr>
                      <a:xfrm flipH="1">
                        <a:off x="2143108" y="5000636"/>
                        <a:ext cx="104777" cy="1109663"/>
                      </a:xfrm>
                      <a:custGeom>
                        <a:avLst/>
                        <a:gdLst>
                          <a:gd name="connsiteX0" fmla="*/ 0 w 95250"/>
                          <a:gd name="connsiteY0" fmla="*/ 0 h 1109663"/>
                          <a:gd name="connsiteX1" fmla="*/ 4763 w 95250"/>
                          <a:gd name="connsiteY1" fmla="*/ 1109663 h 1109663"/>
                          <a:gd name="connsiteX2" fmla="*/ 95250 w 95250"/>
                          <a:gd name="connsiteY2" fmla="*/ 847725 h 1109663"/>
                          <a:gd name="connsiteX3" fmla="*/ 95250 w 95250"/>
                          <a:gd name="connsiteY3" fmla="*/ 257175 h 1109663"/>
                          <a:gd name="connsiteX4" fmla="*/ 0 w 95250"/>
                          <a:gd name="connsiteY4" fmla="*/ 0 h 11096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5250" h="1109663">
                            <a:moveTo>
                              <a:pt x="0" y="0"/>
                            </a:moveTo>
                            <a:cubicBezTo>
                              <a:pt x="1588" y="369888"/>
                              <a:pt x="3175" y="739775"/>
                              <a:pt x="4763" y="1109663"/>
                            </a:cubicBezTo>
                            <a:lnTo>
                              <a:pt x="95250" y="847725"/>
                            </a:lnTo>
                            <a:lnTo>
                              <a:pt x="95250" y="25717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9900"/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00" name="Прямоугольник 999"/>
                      <p:cNvSpPr/>
                      <p:nvPr/>
                    </p:nvSpPr>
                    <p:spPr>
                      <a:xfrm flipV="1">
                        <a:off x="6048383" y="5000636"/>
                        <a:ext cx="45719" cy="1143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01" name="Прямоугольник 1000"/>
                      <p:cNvSpPr/>
                      <p:nvPr/>
                    </p:nvSpPr>
                    <p:spPr>
                      <a:xfrm flipV="1">
                        <a:off x="5715008" y="6110308"/>
                        <a:ext cx="966791" cy="123825"/>
                      </a:xfrm>
                      <a:prstGeom prst="rect">
                        <a:avLst/>
                      </a:pr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02" name="Прямоугольник 1001"/>
                      <p:cNvSpPr/>
                      <p:nvPr/>
                    </p:nvSpPr>
                    <p:spPr>
                      <a:xfrm flipV="1">
                        <a:off x="2560572" y="5000636"/>
                        <a:ext cx="47623" cy="1143009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03" name="Прямоугольник 1002"/>
                      <p:cNvSpPr/>
                      <p:nvPr/>
                    </p:nvSpPr>
                    <p:spPr>
                      <a:xfrm flipV="1">
                        <a:off x="2672373" y="5000636"/>
                        <a:ext cx="47625" cy="1143009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04" name="Прямоугольник 1003"/>
                      <p:cNvSpPr/>
                      <p:nvPr/>
                    </p:nvSpPr>
                    <p:spPr>
                      <a:xfrm flipV="1">
                        <a:off x="1962135" y="6110310"/>
                        <a:ext cx="966791" cy="123825"/>
                      </a:xfrm>
                      <a:prstGeom prst="rect">
                        <a:avLst/>
                      </a:pr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951" name="Группа 2635"/>
                      <p:cNvGrpSpPr/>
                      <p:nvPr/>
                    </p:nvGrpSpPr>
                    <p:grpSpPr>
                      <a:xfrm>
                        <a:off x="4133846" y="4972058"/>
                        <a:ext cx="285752" cy="1424003"/>
                        <a:chOff x="4133846" y="4972058"/>
                        <a:chExt cx="285752" cy="1424003"/>
                      </a:xfrm>
                    </p:grpSpPr>
                    <p:grpSp>
                      <p:nvGrpSpPr>
                        <p:cNvPr id="954" name="Группа 2622"/>
                        <p:cNvGrpSpPr/>
                        <p:nvPr/>
                      </p:nvGrpSpPr>
                      <p:grpSpPr>
                        <a:xfrm>
                          <a:off x="4133846" y="4972058"/>
                          <a:ext cx="285752" cy="1143008"/>
                          <a:chOff x="6858016" y="5072074"/>
                          <a:chExt cx="285752" cy="1143008"/>
                        </a:xfrm>
                      </p:grpSpPr>
                      <p:grpSp>
                        <p:nvGrpSpPr>
                          <p:cNvPr id="955" name="Группа 2616"/>
                          <p:cNvGrpSpPr/>
                          <p:nvPr/>
                        </p:nvGrpSpPr>
                        <p:grpSpPr>
                          <a:xfrm>
                            <a:off x="6858016" y="5072074"/>
                            <a:ext cx="285752" cy="571504"/>
                            <a:chOff x="6858016" y="5072074"/>
                            <a:chExt cx="285752" cy="571504"/>
                          </a:xfrm>
                        </p:grpSpPr>
                        <p:sp>
                          <p:nvSpPr>
                            <p:cNvPr id="1019" name="Прямоугольник 1018"/>
                            <p:cNvSpPr/>
                            <p:nvPr/>
                          </p:nvSpPr>
                          <p:spPr>
                            <a:xfrm flipV="1">
                              <a:off x="6858016" y="5072074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20" name="Прямоугольник 1019"/>
                            <p:cNvSpPr/>
                            <p:nvPr/>
                          </p:nvSpPr>
                          <p:spPr>
                            <a:xfrm flipV="1">
                              <a:off x="6858016" y="5214950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21" name="Прямоугольник 1020"/>
                            <p:cNvSpPr/>
                            <p:nvPr/>
                          </p:nvSpPr>
                          <p:spPr>
                            <a:xfrm flipV="1">
                              <a:off x="6858016" y="5357827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22" name="Прямоугольник 1021"/>
                            <p:cNvSpPr/>
                            <p:nvPr/>
                          </p:nvSpPr>
                          <p:spPr>
                            <a:xfrm flipV="1">
                              <a:off x="6858016" y="5500703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956" name="Группа 2617"/>
                          <p:cNvGrpSpPr/>
                          <p:nvPr/>
                        </p:nvGrpSpPr>
                        <p:grpSpPr>
                          <a:xfrm>
                            <a:off x="6858016" y="5643578"/>
                            <a:ext cx="285752" cy="571504"/>
                            <a:chOff x="6858016" y="5072074"/>
                            <a:chExt cx="285752" cy="571504"/>
                          </a:xfrm>
                        </p:grpSpPr>
                        <p:sp>
                          <p:nvSpPr>
                            <p:cNvPr id="1015" name="Прямоугольник 1014"/>
                            <p:cNvSpPr/>
                            <p:nvPr/>
                          </p:nvSpPr>
                          <p:spPr>
                            <a:xfrm flipV="1">
                              <a:off x="6858016" y="5072074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16" name="Прямоугольник 1015"/>
                            <p:cNvSpPr/>
                            <p:nvPr/>
                          </p:nvSpPr>
                          <p:spPr>
                            <a:xfrm flipV="1">
                              <a:off x="6858016" y="5214950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17" name="Прямоугольник 1016"/>
                            <p:cNvSpPr/>
                            <p:nvPr/>
                          </p:nvSpPr>
                          <p:spPr>
                            <a:xfrm flipV="1">
                              <a:off x="6858016" y="5357827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18" name="Прямоугольник 1017"/>
                            <p:cNvSpPr/>
                            <p:nvPr/>
                          </p:nvSpPr>
                          <p:spPr>
                            <a:xfrm flipV="1">
                              <a:off x="6858016" y="5500703"/>
                              <a:ext cx="285752" cy="142875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1011" name="Прямоугольник 1010"/>
                        <p:cNvSpPr/>
                        <p:nvPr/>
                      </p:nvSpPr>
                      <p:spPr>
                        <a:xfrm flipV="1">
                          <a:off x="4133846" y="6110304"/>
                          <a:ext cx="285752" cy="142875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012" name="Прямоугольник 1011"/>
                        <p:cNvSpPr/>
                        <p:nvPr/>
                      </p:nvSpPr>
                      <p:spPr>
                        <a:xfrm flipV="1">
                          <a:off x="4133846" y="6253186"/>
                          <a:ext cx="285752" cy="142875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957" name="Группа 2636"/>
                      <p:cNvGrpSpPr/>
                      <p:nvPr/>
                    </p:nvGrpSpPr>
                    <p:grpSpPr>
                      <a:xfrm>
                        <a:off x="6467492" y="6234134"/>
                        <a:ext cx="214314" cy="285751"/>
                        <a:chOff x="8358214" y="5286388"/>
                        <a:chExt cx="285752" cy="285751"/>
                      </a:xfrm>
                    </p:grpSpPr>
                    <p:sp>
                      <p:nvSpPr>
                        <p:cNvPr id="1008" name="Прямоугольник 1007"/>
                        <p:cNvSpPr/>
                        <p:nvPr/>
                      </p:nvSpPr>
                      <p:spPr>
                        <a:xfrm flipV="1">
                          <a:off x="8358214" y="5286388"/>
                          <a:ext cx="285752" cy="142875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009" name="Прямоугольник 1008"/>
                        <p:cNvSpPr/>
                        <p:nvPr/>
                      </p:nvSpPr>
                      <p:spPr>
                        <a:xfrm flipV="1">
                          <a:off x="8358214" y="5429264"/>
                          <a:ext cx="285752" cy="142875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007" name="Полилиния 1006"/>
                      <p:cNvSpPr/>
                      <p:nvPr/>
                    </p:nvSpPr>
                    <p:spPr>
                      <a:xfrm>
                        <a:off x="3657600" y="4972050"/>
                        <a:ext cx="1247775" cy="176212"/>
                      </a:xfrm>
                      <a:custGeom>
                        <a:avLst/>
                        <a:gdLst>
                          <a:gd name="connsiteX0" fmla="*/ 0 w 1247775"/>
                          <a:gd name="connsiteY0" fmla="*/ 176212 h 176212"/>
                          <a:gd name="connsiteX1" fmla="*/ 0 w 1247775"/>
                          <a:gd name="connsiteY1" fmla="*/ 0 h 176212"/>
                          <a:gd name="connsiteX2" fmla="*/ 1247775 w 1247775"/>
                          <a:gd name="connsiteY2" fmla="*/ 0 h 176212"/>
                          <a:gd name="connsiteX3" fmla="*/ 1247775 w 1247775"/>
                          <a:gd name="connsiteY3" fmla="*/ 166687 h 1762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247775" h="176212">
                            <a:moveTo>
                              <a:pt x="0" y="176212"/>
                            </a:moveTo>
                            <a:lnTo>
                              <a:pt x="0" y="0"/>
                            </a:lnTo>
                            <a:lnTo>
                              <a:pt x="1247775" y="0"/>
                            </a:lnTo>
                            <a:lnTo>
                              <a:pt x="1247775" y="166687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</p:grpSp>
              <p:grpSp>
                <p:nvGrpSpPr>
                  <p:cNvPr id="964" name="Группа 609"/>
                  <p:cNvGrpSpPr/>
                  <p:nvPr/>
                </p:nvGrpSpPr>
                <p:grpSpPr>
                  <a:xfrm>
                    <a:off x="1964866" y="4267206"/>
                    <a:ext cx="435429" cy="70086"/>
                    <a:chOff x="2147871" y="5405456"/>
                    <a:chExt cx="5062573" cy="738181"/>
                  </a:xfrm>
                </p:grpSpPr>
                <p:grpSp>
                  <p:nvGrpSpPr>
                    <p:cNvPr id="965" name="Группа 2381"/>
                    <p:cNvGrpSpPr/>
                    <p:nvPr/>
                  </p:nvGrpSpPr>
                  <p:grpSpPr>
                    <a:xfrm>
                      <a:off x="2147871" y="5618594"/>
                      <a:ext cx="5062573" cy="525043"/>
                      <a:chOff x="2147182" y="5535251"/>
                      <a:chExt cx="4330518" cy="441702"/>
                    </a:xfrm>
                  </p:grpSpPr>
                  <p:sp>
                    <p:nvSpPr>
                      <p:cNvPr id="950" name="Полилиния 949"/>
                      <p:cNvSpPr/>
                      <p:nvPr/>
                    </p:nvSpPr>
                    <p:spPr>
                      <a:xfrm rot="5400000" flipH="1">
                        <a:off x="4607719" y="4285085"/>
                        <a:ext cx="142874" cy="2643205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972" name="Группа 2378"/>
                      <p:cNvGrpSpPr/>
                      <p:nvPr/>
                    </p:nvGrpSpPr>
                    <p:grpSpPr>
                      <a:xfrm>
                        <a:off x="2147182" y="5556711"/>
                        <a:ext cx="4330518" cy="420242"/>
                        <a:chOff x="2147182" y="5556711"/>
                        <a:chExt cx="4330518" cy="420242"/>
                      </a:xfrm>
                    </p:grpSpPr>
                    <p:grpSp>
                      <p:nvGrpSpPr>
                        <p:cNvPr id="979" name="Группа 2360"/>
                        <p:cNvGrpSpPr/>
                        <p:nvPr/>
                      </p:nvGrpSpPr>
                      <p:grpSpPr>
                        <a:xfrm>
                          <a:off x="2147182" y="5556711"/>
                          <a:ext cx="4330518" cy="158259"/>
                          <a:chOff x="2594151" y="6072178"/>
                          <a:chExt cx="3574693" cy="142886"/>
                        </a:xfrm>
                      </p:grpSpPr>
                      <p:sp>
                        <p:nvSpPr>
                          <p:cNvPr id="987" name="Прямоугольник 986"/>
                          <p:cNvSpPr/>
                          <p:nvPr/>
                        </p:nvSpPr>
                        <p:spPr>
                          <a:xfrm>
                            <a:off x="2809859" y="6072206"/>
                            <a:ext cx="3143271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88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94151" y="6072178"/>
                            <a:ext cx="214314" cy="14287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89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 flipH="1">
                            <a:off x="5954530" y="6072189"/>
                            <a:ext cx="214314" cy="14287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980" name="Группа 2362"/>
                        <p:cNvGrpSpPr/>
                        <p:nvPr/>
                      </p:nvGrpSpPr>
                      <p:grpSpPr>
                        <a:xfrm>
                          <a:off x="5143504" y="5624526"/>
                          <a:ext cx="1000132" cy="352427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990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991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98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8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8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993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98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8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8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973" name="Полилиния 972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74" name="Прямоугольник 973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75" name="Прямоугольник 974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76" name="Прямоугольник 975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77" name="Полилиния 976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78" name="Полилиния 977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005" name="Группа 2327"/>
                        <p:cNvGrpSpPr/>
                        <p:nvPr/>
                      </p:nvGrpSpPr>
                      <p:grpSpPr>
                        <a:xfrm>
                          <a:off x="2500298" y="5624525"/>
                          <a:ext cx="1000132" cy="352427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006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010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96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7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7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013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96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6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96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958" name="Полилиния 957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59" name="Прямоугольник 958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60" name="Прямоугольник 959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61" name="Прямоугольник 960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62" name="Полилиния 961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963" name="Полилиния 962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952" name="Прямоугольник 951"/>
                      <p:cNvSpPr/>
                      <p:nvPr/>
                    </p:nvSpPr>
                    <p:spPr>
                      <a:xfrm flipV="1">
                        <a:off x="4181469" y="5572140"/>
                        <a:ext cx="357190" cy="142875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53" name="Прямоугольник 952"/>
                      <p:cNvSpPr/>
                      <p:nvPr/>
                    </p:nvSpPr>
                    <p:spPr>
                      <a:xfrm flipV="1">
                        <a:off x="3929058" y="5572140"/>
                        <a:ext cx="142876" cy="17621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943" name="Прямоугольник 942"/>
                    <p:cNvSpPr/>
                    <p:nvPr/>
                  </p:nvSpPr>
                  <p:spPr>
                    <a:xfrm>
                      <a:off x="2453346" y="5405456"/>
                      <a:ext cx="4451581" cy="236929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44" name="Прямоугольник 943"/>
                    <p:cNvSpPr/>
                    <p:nvPr/>
                  </p:nvSpPr>
                  <p:spPr>
                    <a:xfrm flipV="1">
                      <a:off x="2505054" y="5457842"/>
                      <a:ext cx="690572" cy="142876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45" name="Прямоугольник 944"/>
                    <p:cNvSpPr/>
                    <p:nvPr/>
                  </p:nvSpPr>
                  <p:spPr>
                    <a:xfrm flipV="1">
                      <a:off x="3233716" y="5457835"/>
                      <a:ext cx="690572" cy="142876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46" name="Прямоугольник 945"/>
                    <p:cNvSpPr/>
                    <p:nvPr/>
                  </p:nvSpPr>
                  <p:spPr>
                    <a:xfrm flipV="1">
                      <a:off x="3967155" y="5457842"/>
                      <a:ext cx="690572" cy="142876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47" name="Прямоугольник 946"/>
                    <p:cNvSpPr/>
                    <p:nvPr/>
                  </p:nvSpPr>
                  <p:spPr>
                    <a:xfrm flipV="1">
                      <a:off x="4705350" y="5457842"/>
                      <a:ext cx="690572" cy="142876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48" name="Прямоугольник 947"/>
                    <p:cNvSpPr/>
                    <p:nvPr/>
                  </p:nvSpPr>
                  <p:spPr>
                    <a:xfrm flipV="1">
                      <a:off x="5434012" y="5457842"/>
                      <a:ext cx="690572" cy="142876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49" name="Прямоугольник 948"/>
                    <p:cNvSpPr/>
                    <p:nvPr/>
                  </p:nvSpPr>
                  <p:spPr>
                    <a:xfrm flipV="1">
                      <a:off x="6162688" y="5457835"/>
                      <a:ext cx="690572" cy="142876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818" name="TextBox 817"/>
                  <p:cNvSpPr txBox="1"/>
                  <p:nvPr/>
                </p:nvSpPr>
                <p:spPr>
                  <a:xfrm>
                    <a:off x="4076700" y="3940628"/>
                    <a:ext cx="517984" cy="32829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sz="1000" dirty="0" smtClean="0"/>
                      <a:t>2178</a:t>
                    </a:r>
                    <a:endParaRPr lang="ru-RU" sz="1000" dirty="0"/>
                  </a:p>
                </p:txBody>
              </p:sp>
              <p:grpSp>
                <p:nvGrpSpPr>
                  <p:cNvPr id="1014" name="Группа 1062"/>
                  <p:cNvGrpSpPr/>
                  <p:nvPr/>
                </p:nvGrpSpPr>
                <p:grpSpPr>
                  <a:xfrm>
                    <a:off x="3777344" y="4163812"/>
                    <a:ext cx="962013" cy="176885"/>
                    <a:chOff x="5786447" y="5000673"/>
                    <a:chExt cx="2547948" cy="350052"/>
                  </a:xfrm>
                </p:grpSpPr>
                <p:grpSp>
                  <p:nvGrpSpPr>
                    <p:cNvPr id="1026" name="Группа 1579"/>
                    <p:cNvGrpSpPr/>
                    <p:nvPr/>
                  </p:nvGrpSpPr>
                  <p:grpSpPr>
                    <a:xfrm>
                      <a:off x="7072327" y="5000673"/>
                      <a:ext cx="1262068" cy="350052"/>
                      <a:chOff x="5143500" y="4786388"/>
                      <a:chExt cx="3143271" cy="1135870"/>
                    </a:xfrm>
                  </p:grpSpPr>
                  <p:grpSp>
                    <p:nvGrpSpPr>
                      <p:cNvPr id="1029" name="Группа 1576"/>
                      <p:cNvGrpSpPr/>
                      <p:nvPr/>
                    </p:nvGrpSpPr>
                    <p:grpSpPr>
                      <a:xfrm>
                        <a:off x="5143500" y="4786388"/>
                        <a:ext cx="3143271" cy="1135870"/>
                        <a:chOff x="5072062" y="4000567"/>
                        <a:chExt cx="3143271" cy="1135870"/>
                      </a:xfrm>
                    </p:grpSpPr>
                    <p:grpSp>
                      <p:nvGrpSpPr>
                        <p:cNvPr id="1030" name="Группа 1562"/>
                        <p:cNvGrpSpPr/>
                        <p:nvPr/>
                      </p:nvGrpSpPr>
                      <p:grpSpPr>
                        <a:xfrm>
                          <a:off x="6815149" y="4838708"/>
                          <a:ext cx="1117467" cy="285759"/>
                          <a:chOff x="5214942" y="5891226"/>
                          <a:chExt cx="1117467" cy="285759"/>
                        </a:xfrm>
                      </p:grpSpPr>
                      <p:grpSp>
                        <p:nvGrpSpPr>
                          <p:cNvPr id="1031" name="Группа 1003"/>
                          <p:cNvGrpSpPr/>
                          <p:nvPr/>
                        </p:nvGrpSpPr>
                        <p:grpSpPr>
                          <a:xfrm>
                            <a:off x="5262565" y="5891233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93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4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4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032" name="Группа 1003"/>
                          <p:cNvGrpSpPr/>
                          <p:nvPr/>
                        </p:nvGrpSpPr>
                        <p:grpSpPr>
                          <a:xfrm>
                            <a:off x="562451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93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3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3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039" name="Группа 1003"/>
                          <p:cNvGrpSpPr/>
                          <p:nvPr/>
                        </p:nvGrpSpPr>
                        <p:grpSpPr>
                          <a:xfrm>
                            <a:off x="598170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93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3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3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932" name="Прямоугольник 931"/>
                          <p:cNvSpPr/>
                          <p:nvPr/>
                        </p:nvSpPr>
                        <p:spPr>
                          <a:xfrm>
                            <a:off x="5214942" y="5929330"/>
                            <a:ext cx="1117467" cy="88280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040" name="Группа 1547"/>
                        <p:cNvGrpSpPr/>
                        <p:nvPr/>
                      </p:nvGrpSpPr>
                      <p:grpSpPr>
                        <a:xfrm>
                          <a:off x="5143504" y="4843471"/>
                          <a:ext cx="1117467" cy="285759"/>
                          <a:chOff x="5214942" y="5891226"/>
                          <a:chExt cx="1117467" cy="285759"/>
                        </a:xfrm>
                      </p:grpSpPr>
                      <p:grpSp>
                        <p:nvGrpSpPr>
                          <p:cNvPr id="1047" name="Группа 1003"/>
                          <p:cNvGrpSpPr/>
                          <p:nvPr/>
                        </p:nvGrpSpPr>
                        <p:grpSpPr>
                          <a:xfrm>
                            <a:off x="5262565" y="5891233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92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054" name="Группа 1003"/>
                          <p:cNvGrpSpPr/>
                          <p:nvPr/>
                        </p:nvGrpSpPr>
                        <p:grpSpPr>
                          <a:xfrm>
                            <a:off x="562451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92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055" name="Группа 1003"/>
                          <p:cNvGrpSpPr/>
                          <p:nvPr/>
                        </p:nvGrpSpPr>
                        <p:grpSpPr>
                          <a:xfrm>
                            <a:off x="598170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92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919" name="Прямоугольник 918"/>
                          <p:cNvSpPr/>
                          <p:nvPr/>
                        </p:nvSpPr>
                        <p:spPr>
                          <a:xfrm>
                            <a:off x="5214942" y="5929330"/>
                            <a:ext cx="1117467" cy="88280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066" name="Группа 1505"/>
                        <p:cNvGrpSpPr/>
                        <p:nvPr/>
                      </p:nvGrpSpPr>
                      <p:grpSpPr>
                        <a:xfrm>
                          <a:off x="5072062" y="4000567"/>
                          <a:ext cx="3143271" cy="1135870"/>
                          <a:chOff x="4000496" y="3357576"/>
                          <a:chExt cx="1253998" cy="354959"/>
                        </a:xfrm>
                      </p:grpSpPr>
                      <p:grpSp>
                        <p:nvGrpSpPr>
                          <p:cNvPr id="1067" name="Группа 419"/>
                          <p:cNvGrpSpPr/>
                          <p:nvPr/>
                        </p:nvGrpSpPr>
                        <p:grpSpPr>
                          <a:xfrm>
                            <a:off x="4000496" y="3357576"/>
                            <a:ext cx="1214446" cy="354959"/>
                            <a:chOff x="3462334" y="2366951"/>
                            <a:chExt cx="2795596" cy="919165"/>
                          </a:xfrm>
                        </p:grpSpPr>
                        <p:grpSp>
                          <p:nvGrpSpPr>
                            <p:cNvPr id="1072" name="Группа 314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462334" y="2366951"/>
                              <a:chExt cx="2795596" cy="919165"/>
                            </a:xfrm>
                          </p:grpSpPr>
                          <p:sp>
                            <p:nvSpPr>
                              <p:cNvPr id="891" name="Прямоугольник 890"/>
                              <p:cNvSpPr/>
                              <p:nvPr/>
                            </p:nvSpPr>
                            <p:spPr>
                              <a:xfrm>
                                <a:off x="4643438" y="3002850"/>
                                <a:ext cx="357190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grpSp>
                            <p:nvGrpSpPr>
                              <p:cNvPr id="1073" name="Группа 272"/>
                              <p:cNvGrpSpPr/>
                              <p:nvPr/>
                            </p:nvGrpSpPr>
                            <p:grpSpPr>
                              <a:xfrm>
                                <a:off x="3462334" y="2366951"/>
                                <a:ext cx="2795596" cy="919165"/>
                                <a:chOff x="3152766" y="2357430"/>
                                <a:chExt cx="3071824" cy="909643"/>
                              </a:xfrm>
                            </p:grpSpPr>
                            <p:sp>
                              <p:nvSpPr>
                                <p:cNvPr id="912" name="Полилиния 911"/>
                                <p:cNvSpPr/>
                                <p:nvPr/>
                              </p:nvSpPr>
                              <p:spPr>
                                <a:xfrm>
                                  <a:off x="5857884" y="2447917"/>
                                  <a:ext cx="309553" cy="195265"/>
                                </a:xfrm>
                                <a:custGeom>
                                  <a:avLst/>
                                  <a:gdLst>
                                    <a:gd name="connsiteX0" fmla="*/ 309563 w 342900"/>
                                    <a:gd name="connsiteY0" fmla="*/ 242888 h 242888"/>
                                    <a:gd name="connsiteX1" fmla="*/ 4763 w 342900"/>
                                    <a:gd name="connsiteY1" fmla="*/ 238125 h 242888"/>
                                    <a:gd name="connsiteX2" fmla="*/ 0 w 342900"/>
                                    <a:gd name="connsiteY2" fmla="*/ 90488 h 242888"/>
                                    <a:gd name="connsiteX3" fmla="*/ 342900 w 342900"/>
                                    <a:gd name="connsiteY3" fmla="*/ 0 h 242888"/>
                                    <a:gd name="connsiteX4" fmla="*/ 309563 w 342900"/>
                                    <a:gd name="connsiteY4" fmla="*/ 242888 h 242888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</a:cxnLst>
                                  <a:rect l="l" t="t" r="r" b="b"/>
                                  <a:pathLst>
                                    <a:path w="342900" h="242888">
                                      <a:moveTo>
                                        <a:pt x="309563" y="242888"/>
                                      </a:moveTo>
                                      <a:lnTo>
                                        <a:pt x="4763" y="238125"/>
                                      </a:lnTo>
                                      <a:lnTo>
                                        <a:pt x="0" y="90488"/>
                                      </a:lnTo>
                                      <a:lnTo>
                                        <a:pt x="342900" y="0"/>
                                      </a:lnTo>
                                      <a:lnTo>
                                        <a:pt x="309563" y="242888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13" name="Полилиния 912"/>
                                <p:cNvSpPr/>
                                <p:nvPr/>
                              </p:nvSpPr>
                              <p:spPr>
                                <a:xfrm>
                                  <a:off x="3152766" y="2476491"/>
                                  <a:ext cx="3071824" cy="790582"/>
                                </a:xfrm>
                                <a:custGeom>
                                  <a:avLst/>
                                  <a:gdLst>
                                    <a:gd name="connsiteX0" fmla="*/ 2867025 w 3043238"/>
                                    <a:gd name="connsiteY0" fmla="*/ 533400 h 757238"/>
                                    <a:gd name="connsiteX1" fmla="*/ 3014663 w 3043238"/>
                                    <a:gd name="connsiteY1" fmla="*/ 757238 h 757238"/>
                                    <a:gd name="connsiteX2" fmla="*/ 3043238 w 3043238"/>
                                    <a:gd name="connsiteY2" fmla="*/ 757238 h 757238"/>
                                    <a:gd name="connsiteX3" fmla="*/ 2976563 w 3043238"/>
                                    <a:gd name="connsiteY3" fmla="*/ 442913 h 757238"/>
                                    <a:gd name="connsiteX4" fmla="*/ 2971800 w 3043238"/>
                                    <a:gd name="connsiteY4" fmla="*/ 152400 h 757238"/>
                                    <a:gd name="connsiteX5" fmla="*/ 2705100 w 3043238"/>
                                    <a:gd name="connsiteY5" fmla="*/ 152400 h 757238"/>
                                    <a:gd name="connsiteX6" fmla="*/ 2695575 w 3043238"/>
                                    <a:gd name="connsiteY6" fmla="*/ 0 h 757238"/>
                                    <a:gd name="connsiteX7" fmla="*/ 0 w 3043238"/>
                                    <a:gd name="connsiteY7" fmla="*/ 0 h 757238"/>
                                    <a:gd name="connsiteX8" fmla="*/ 4763 w 3043238"/>
                                    <a:gd name="connsiteY8" fmla="*/ 538163 h 757238"/>
                                    <a:gd name="connsiteX9" fmla="*/ 2867025 w 3043238"/>
                                    <a:gd name="connsiteY9" fmla="*/ 533400 h 757238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  <a:cxn ang="0">
                                      <a:pos x="connsiteX5" y="connsiteY5"/>
                                    </a:cxn>
                                    <a:cxn ang="0">
                                      <a:pos x="connsiteX6" y="connsiteY6"/>
                                    </a:cxn>
                                    <a:cxn ang="0">
                                      <a:pos x="connsiteX7" y="connsiteY7"/>
                                    </a:cxn>
                                    <a:cxn ang="0">
                                      <a:pos x="connsiteX8" y="connsiteY8"/>
                                    </a:cxn>
                                    <a:cxn ang="0">
                                      <a:pos x="connsiteX9" y="connsiteY9"/>
                                    </a:cxn>
                                  </a:cxnLst>
                                  <a:rect l="l" t="t" r="r" b="b"/>
                                  <a:pathLst>
                                    <a:path w="3043238" h="757238">
                                      <a:moveTo>
                                        <a:pt x="2867025" y="533400"/>
                                      </a:moveTo>
                                      <a:lnTo>
                                        <a:pt x="3014663" y="757238"/>
                                      </a:lnTo>
                                      <a:lnTo>
                                        <a:pt x="3043238" y="757238"/>
                                      </a:lnTo>
                                      <a:lnTo>
                                        <a:pt x="2976563" y="442913"/>
                                      </a:lnTo>
                                      <a:cubicBezTo>
                                        <a:pt x="2974975" y="346075"/>
                                        <a:pt x="2973388" y="249238"/>
                                        <a:pt x="2971800" y="152400"/>
                                      </a:cubicBezTo>
                                      <a:lnTo>
                                        <a:pt x="2705100" y="152400"/>
                                      </a:lnTo>
                                      <a:lnTo>
                                        <a:pt x="2695575" y="0"/>
                                      </a:lnTo>
                                      <a:lnTo>
                                        <a:pt x="0" y="0"/>
                                      </a:lnTo>
                                      <a:cubicBezTo>
                                        <a:pt x="1588" y="179388"/>
                                        <a:pt x="3175" y="358775"/>
                                        <a:pt x="4763" y="538163"/>
                                      </a:cubicBezTo>
                                      <a:lnTo>
                                        <a:pt x="2867025" y="533400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00B050"/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14" name="Полилиния 913"/>
                                <p:cNvSpPr/>
                                <p:nvPr/>
                              </p:nvSpPr>
                              <p:spPr>
                                <a:xfrm>
                                  <a:off x="3152775" y="2414588"/>
                                  <a:ext cx="3024188" cy="119062"/>
                                </a:xfrm>
                                <a:custGeom>
                                  <a:avLst/>
                                  <a:gdLst>
                                    <a:gd name="connsiteX0" fmla="*/ 2700338 w 3024188"/>
                                    <a:gd name="connsiteY0" fmla="*/ 119062 h 119062"/>
                                    <a:gd name="connsiteX1" fmla="*/ 2700338 w 3024188"/>
                                    <a:gd name="connsiteY1" fmla="*/ 119062 h 119062"/>
                                    <a:gd name="connsiteX2" fmla="*/ 3024188 w 3024188"/>
                                    <a:gd name="connsiteY2" fmla="*/ 28575 h 119062"/>
                                    <a:gd name="connsiteX3" fmla="*/ 3019425 w 3024188"/>
                                    <a:gd name="connsiteY3" fmla="*/ 0 h 119062"/>
                                    <a:gd name="connsiteX4" fmla="*/ 0 w 3024188"/>
                                    <a:gd name="connsiteY4" fmla="*/ 0 h 119062"/>
                                    <a:gd name="connsiteX5" fmla="*/ 0 w 3024188"/>
                                    <a:gd name="connsiteY5" fmla="*/ 114300 h 119062"/>
                                    <a:gd name="connsiteX6" fmla="*/ 2700338 w 3024188"/>
                                    <a:gd name="connsiteY6" fmla="*/ 119062 h 119062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  <a:cxn ang="0">
                                      <a:pos x="connsiteX5" y="connsiteY5"/>
                                    </a:cxn>
                                    <a:cxn ang="0">
                                      <a:pos x="connsiteX6" y="connsiteY6"/>
                                    </a:cxn>
                                  </a:cxnLst>
                                  <a:rect l="l" t="t" r="r" b="b"/>
                                  <a:pathLst>
                                    <a:path w="3024188" h="119062">
                                      <a:moveTo>
                                        <a:pt x="2700338" y="119062"/>
                                      </a:moveTo>
                                      <a:lnTo>
                                        <a:pt x="2700338" y="119062"/>
                                      </a:lnTo>
                                      <a:lnTo>
                                        <a:pt x="3024188" y="28575"/>
                                      </a:lnTo>
                                      <a:lnTo>
                                        <a:pt x="3019425" y="0"/>
                                      </a:lnTo>
                                      <a:lnTo>
                                        <a:pt x="0" y="0"/>
                                      </a:lnTo>
                                      <a:lnTo>
                                        <a:pt x="0" y="114300"/>
                                      </a:lnTo>
                                      <a:lnTo>
                                        <a:pt x="2700338" y="119062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15" name="Прямоугольник 914"/>
                                <p:cNvSpPr/>
                                <p:nvPr/>
                              </p:nvSpPr>
                              <p:spPr>
                                <a:xfrm>
                                  <a:off x="3214678" y="2357430"/>
                                  <a:ext cx="500066" cy="71438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grpSp>
                            <p:nvGrpSpPr>
                              <p:cNvPr id="1076" name="Группа 266"/>
                              <p:cNvGrpSpPr/>
                              <p:nvPr/>
                            </p:nvGrpSpPr>
                            <p:grpSpPr>
                              <a:xfrm>
                                <a:off x="4071934" y="2571744"/>
                                <a:ext cx="1209690" cy="71438"/>
                                <a:chOff x="3800471" y="2562218"/>
                                <a:chExt cx="1209690" cy="71438"/>
                              </a:xfrm>
                            </p:grpSpPr>
                            <p:sp>
                              <p:nvSpPr>
                                <p:cNvPr id="905" name="Скругленный прямоугольник 904"/>
                                <p:cNvSpPr/>
                                <p:nvPr/>
                              </p:nvSpPr>
                              <p:spPr>
                                <a:xfrm>
                                  <a:off x="380047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6" name="Скругленный прямоугольник 905"/>
                                <p:cNvSpPr/>
                                <p:nvPr/>
                              </p:nvSpPr>
                              <p:spPr>
                                <a:xfrm>
                                  <a:off x="398145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7" name="Скругленный прямоугольник 906"/>
                                <p:cNvSpPr/>
                                <p:nvPr/>
                              </p:nvSpPr>
                              <p:spPr>
                                <a:xfrm>
                                  <a:off x="415766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8" name="Скругленный прямоугольник 907"/>
                                <p:cNvSpPr/>
                                <p:nvPr/>
                              </p:nvSpPr>
                              <p:spPr>
                                <a:xfrm>
                                  <a:off x="4333878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9" name="Скругленный прямоугольник 908"/>
                                <p:cNvSpPr/>
                                <p:nvPr/>
                              </p:nvSpPr>
                              <p:spPr>
                                <a:xfrm>
                                  <a:off x="451008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10" name="Скругленный прямоугольник 909"/>
                                <p:cNvSpPr/>
                                <p:nvPr/>
                              </p:nvSpPr>
                              <p:spPr>
                                <a:xfrm>
                                  <a:off x="4686305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11" name="Скругленный прямоугольник 910"/>
                                <p:cNvSpPr/>
                                <p:nvPr/>
                              </p:nvSpPr>
                              <p:spPr>
                                <a:xfrm>
                                  <a:off x="4867285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894" name="Прямоугольник 893"/>
                              <p:cNvSpPr/>
                              <p:nvPr/>
                            </p:nvSpPr>
                            <p:spPr>
                              <a:xfrm>
                                <a:off x="3986207" y="2714620"/>
                                <a:ext cx="2214578" cy="45719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C00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895" name="Прямоугольник 894"/>
                              <p:cNvSpPr/>
                              <p:nvPr/>
                            </p:nvSpPr>
                            <p:spPr>
                              <a:xfrm rot="5400000">
                                <a:off x="5464975" y="2750339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grpSp>
                            <p:nvGrpSpPr>
                              <p:cNvPr id="1077" name="Группа 275"/>
                              <p:cNvGrpSpPr/>
                              <p:nvPr/>
                            </p:nvGrpSpPr>
                            <p:grpSpPr>
                              <a:xfrm>
                                <a:off x="5357818" y="2571744"/>
                                <a:ext cx="71438" cy="285752"/>
                                <a:chOff x="5214942" y="2000240"/>
                                <a:chExt cx="71438" cy="285752"/>
                              </a:xfrm>
                            </p:grpSpPr>
                            <p:sp>
                              <p:nvSpPr>
                                <p:cNvPr id="903" name="Скругленный прямоугольник 902"/>
                                <p:cNvSpPr/>
                                <p:nvPr/>
                              </p:nvSpPr>
                              <p:spPr>
                                <a:xfrm rot="5400000">
                                  <a:off x="5179223" y="2035959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4" name="Скругленный прямоугольник 903"/>
                                <p:cNvSpPr/>
                                <p:nvPr/>
                              </p:nvSpPr>
                              <p:spPr>
                                <a:xfrm>
                                  <a:off x="5214942" y="2000240"/>
                                  <a:ext cx="71438" cy="285752"/>
                                </a:xfrm>
                                <a:prstGeom prst="roundRect">
                                  <a:avLst/>
                                </a:prstGeom>
                                <a:noFill/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897" name="Прямоугольник 896"/>
                              <p:cNvSpPr/>
                              <p:nvPr/>
                            </p:nvSpPr>
                            <p:spPr>
                              <a:xfrm rot="5400000">
                                <a:off x="4107653" y="2750339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grpSp>
                            <p:nvGrpSpPr>
                              <p:cNvPr id="1078" name="Группа 273"/>
                              <p:cNvGrpSpPr/>
                              <p:nvPr/>
                            </p:nvGrpSpPr>
                            <p:grpSpPr>
                              <a:xfrm>
                                <a:off x="3500430" y="2571745"/>
                                <a:ext cx="500066" cy="357190"/>
                                <a:chOff x="3214678" y="2571745"/>
                                <a:chExt cx="500066" cy="357190"/>
                              </a:xfrm>
                            </p:grpSpPr>
                            <p:sp>
                              <p:nvSpPr>
                                <p:cNvPr id="900" name="Прямоугольник 899"/>
                                <p:cNvSpPr/>
                                <p:nvPr/>
                              </p:nvSpPr>
                              <p:spPr>
                                <a:xfrm>
                                  <a:off x="3214678" y="2571745"/>
                                  <a:ext cx="500066" cy="357190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1" name="Прямоугольник 900"/>
                                <p:cNvSpPr/>
                                <p:nvPr/>
                              </p:nvSpPr>
                              <p:spPr>
                                <a:xfrm>
                                  <a:off x="3238493" y="2643182"/>
                                  <a:ext cx="214314" cy="142876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902" name="Прямоугольник 901"/>
                                <p:cNvSpPr/>
                                <p:nvPr/>
                              </p:nvSpPr>
                              <p:spPr>
                                <a:xfrm>
                                  <a:off x="3481378" y="2643182"/>
                                  <a:ext cx="214314" cy="142876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899" name="Прямоугольник 898"/>
                              <p:cNvSpPr/>
                              <p:nvPr/>
                            </p:nvSpPr>
                            <p:spPr>
                              <a:xfrm>
                                <a:off x="4643438" y="3149306"/>
                                <a:ext cx="357190" cy="6191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890" name="Прямоугольник 889"/>
                            <p:cNvSpPr/>
                            <p:nvPr/>
                          </p:nvSpPr>
                          <p:spPr>
                            <a:xfrm>
                              <a:off x="6191259" y="2871785"/>
                              <a:ext cx="45719" cy="71438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888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 flipH="1">
                            <a:off x="5195890" y="3609980"/>
                            <a:ext cx="58604" cy="38983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883" name="Овал 882"/>
                      <p:cNvSpPr/>
                      <p:nvPr/>
                    </p:nvSpPr>
                    <p:spPr>
                      <a:xfrm>
                        <a:off x="7400935" y="5043496"/>
                        <a:ext cx="71438" cy="71438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1079" name="Группа 1640"/>
                    <p:cNvGrpSpPr/>
                    <p:nvPr/>
                  </p:nvGrpSpPr>
                  <p:grpSpPr>
                    <a:xfrm flipH="1">
                      <a:off x="5786447" y="5000673"/>
                      <a:ext cx="1271595" cy="350052"/>
                      <a:chOff x="5143500" y="4786388"/>
                      <a:chExt cx="3143271" cy="1135870"/>
                    </a:xfrm>
                  </p:grpSpPr>
                  <p:grpSp>
                    <p:nvGrpSpPr>
                      <p:cNvPr id="1093" name="Группа 1576"/>
                      <p:cNvGrpSpPr/>
                      <p:nvPr/>
                    </p:nvGrpSpPr>
                    <p:grpSpPr>
                      <a:xfrm>
                        <a:off x="5143500" y="4786388"/>
                        <a:ext cx="3143271" cy="1135870"/>
                        <a:chOff x="5072062" y="4000567"/>
                        <a:chExt cx="3143271" cy="1135870"/>
                      </a:xfrm>
                    </p:grpSpPr>
                    <p:grpSp>
                      <p:nvGrpSpPr>
                        <p:cNvPr id="1100" name="Группа 1562"/>
                        <p:cNvGrpSpPr/>
                        <p:nvPr/>
                      </p:nvGrpSpPr>
                      <p:grpSpPr>
                        <a:xfrm>
                          <a:off x="6815149" y="4838708"/>
                          <a:ext cx="1117467" cy="285759"/>
                          <a:chOff x="5214942" y="5891226"/>
                          <a:chExt cx="1117467" cy="285759"/>
                        </a:xfrm>
                      </p:grpSpPr>
                      <p:grpSp>
                        <p:nvGrpSpPr>
                          <p:cNvPr id="1101" name="Группа 1003"/>
                          <p:cNvGrpSpPr/>
                          <p:nvPr/>
                        </p:nvGrpSpPr>
                        <p:grpSpPr>
                          <a:xfrm>
                            <a:off x="5262565" y="5891233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87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8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8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108" name="Группа 1003"/>
                          <p:cNvGrpSpPr/>
                          <p:nvPr/>
                        </p:nvGrpSpPr>
                        <p:grpSpPr>
                          <a:xfrm>
                            <a:off x="562451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87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7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7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115" name="Группа 1003"/>
                          <p:cNvGrpSpPr/>
                          <p:nvPr/>
                        </p:nvGrpSpPr>
                        <p:grpSpPr>
                          <a:xfrm>
                            <a:off x="598170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87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7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7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872" name="Прямоугольник 871"/>
                          <p:cNvSpPr/>
                          <p:nvPr/>
                        </p:nvSpPr>
                        <p:spPr>
                          <a:xfrm>
                            <a:off x="5214942" y="5929330"/>
                            <a:ext cx="1117467" cy="88280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116" name="Группа 1547"/>
                        <p:cNvGrpSpPr/>
                        <p:nvPr/>
                      </p:nvGrpSpPr>
                      <p:grpSpPr>
                        <a:xfrm>
                          <a:off x="5143504" y="4843471"/>
                          <a:ext cx="1117467" cy="285759"/>
                          <a:chOff x="5214942" y="5891226"/>
                          <a:chExt cx="1117467" cy="285759"/>
                        </a:xfrm>
                      </p:grpSpPr>
                      <p:grpSp>
                        <p:nvGrpSpPr>
                          <p:cNvPr id="1126" name="Группа 1003"/>
                          <p:cNvGrpSpPr/>
                          <p:nvPr/>
                        </p:nvGrpSpPr>
                        <p:grpSpPr>
                          <a:xfrm>
                            <a:off x="5262565" y="5891233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86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127" name="Группа 1003"/>
                          <p:cNvGrpSpPr/>
                          <p:nvPr/>
                        </p:nvGrpSpPr>
                        <p:grpSpPr>
                          <a:xfrm>
                            <a:off x="562451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86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132" name="Группа 1003"/>
                          <p:cNvGrpSpPr/>
                          <p:nvPr/>
                        </p:nvGrpSpPr>
                        <p:grpSpPr>
                          <a:xfrm>
                            <a:off x="5981701" y="5891226"/>
                            <a:ext cx="285752" cy="285752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86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859" name="Прямоугольник 858"/>
                          <p:cNvSpPr/>
                          <p:nvPr/>
                        </p:nvSpPr>
                        <p:spPr>
                          <a:xfrm>
                            <a:off x="5214942" y="5929330"/>
                            <a:ext cx="1117467" cy="88280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133" name="Группа 1505"/>
                        <p:cNvGrpSpPr/>
                        <p:nvPr/>
                      </p:nvGrpSpPr>
                      <p:grpSpPr>
                        <a:xfrm>
                          <a:off x="5072062" y="4000567"/>
                          <a:ext cx="3143271" cy="1135870"/>
                          <a:chOff x="4000496" y="3357576"/>
                          <a:chExt cx="1253998" cy="354959"/>
                        </a:xfrm>
                      </p:grpSpPr>
                      <p:grpSp>
                        <p:nvGrpSpPr>
                          <p:cNvPr id="1136" name="Группа 419"/>
                          <p:cNvGrpSpPr/>
                          <p:nvPr/>
                        </p:nvGrpSpPr>
                        <p:grpSpPr>
                          <a:xfrm>
                            <a:off x="4000496" y="3357576"/>
                            <a:ext cx="1214446" cy="354959"/>
                            <a:chOff x="3462334" y="2366951"/>
                            <a:chExt cx="2795596" cy="919165"/>
                          </a:xfrm>
                        </p:grpSpPr>
                        <p:grpSp>
                          <p:nvGrpSpPr>
                            <p:cNvPr id="1137" name="Группа 314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462334" y="2366951"/>
                              <a:chExt cx="2795596" cy="919165"/>
                            </a:xfrm>
                          </p:grpSpPr>
                          <p:sp>
                            <p:nvSpPr>
                              <p:cNvPr id="831" name="Прямоугольник 830"/>
                              <p:cNvSpPr/>
                              <p:nvPr/>
                            </p:nvSpPr>
                            <p:spPr>
                              <a:xfrm>
                                <a:off x="4643438" y="3002850"/>
                                <a:ext cx="357190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grpSp>
                            <p:nvGrpSpPr>
                              <p:cNvPr id="1138" name="Группа 272"/>
                              <p:cNvGrpSpPr/>
                              <p:nvPr/>
                            </p:nvGrpSpPr>
                            <p:grpSpPr>
                              <a:xfrm>
                                <a:off x="3462334" y="2366951"/>
                                <a:ext cx="2795596" cy="919165"/>
                                <a:chOff x="3152766" y="2357430"/>
                                <a:chExt cx="3071824" cy="909643"/>
                              </a:xfrm>
                            </p:grpSpPr>
                            <p:sp>
                              <p:nvSpPr>
                                <p:cNvPr id="852" name="Полилиния 851"/>
                                <p:cNvSpPr/>
                                <p:nvPr/>
                              </p:nvSpPr>
                              <p:spPr>
                                <a:xfrm>
                                  <a:off x="5857884" y="2447917"/>
                                  <a:ext cx="309553" cy="195265"/>
                                </a:xfrm>
                                <a:custGeom>
                                  <a:avLst/>
                                  <a:gdLst>
                                    <a:gd name="connsiteX0" fmla="*/ 309563 w 342900"/>
                                    <a:gd name="connsiteY0" fmla="*/ 242888 h 242888"/>
                                    <a:gd name="connsiteX1" fmla="*/ 4763 w 342900"/>
                                    <a:gd name="connsiteY1" fmla="*/ 238125 h 242888"/>
                                    <a:gd name="connsiteX2" fmla="*/ 0 w 342900"/>
                                    <a:gd name="connsiteY2" fmla="*/ 90488 h 242888"/>
                                    <a:gd name="connsiteX3" fmla="*/ 342900 w 342900"/>
                                    <a:gd name="connsiteY3" fmla="*/ 0 h 242888"/>
                                    <a:gd name="connsiteX4" fmla="*/ 309563 w 342900"/>
                                    <a:gd name="connsiteY4" fmla="*/ 242888 h 242888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</a:cxnLst>
                                  <a:rect l="l" t="t" r="r" b="b"/>
                                  <a:pathLst>
                                    <a:path w="342900" h="242888">
                                      <a:moveTo>
                                        <a:pt x="309563" y="242888"/>
                                      </a:moveTo>
                                      <a:lnTo>
                                        <a:pt x="4763" y="238125"/>
                                      </a:lnTo>
                                      <a:lnTo>
                                        <a:pt x="0" y="90488"/>
                                      </a:lnTo>
                                      <a:lnTo>
                                        <a:pt x="342900" y="0"/>
                                      </a:lnTo>
                                      <a:lnTo>
                                        <a:pt x="309563" y="242888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53" name="Полилиния 852"/>
                                <p:cNvSpPr/>
                                <p:nvPr/>
                              </p:nvSpPr>
                              <p:spPr>
                                <a:xfrm>
                                  <a:off x="3152766" y="2476491"/>
                                  <a:ext cx="3071824" cy="790582"/>
                                </a:xfrm>
                                <a:custGeom>
                                  <a:avLst/>
                                  <a:gdLst>
                                    <a:gd name="connsiteX0" fmla="*/ 2867025 w 3043238"/>
                                    <a:gd name="connsiteY0" fmla="*/ 533400 h 757238"/>
                                    <a:gd name="connsiteX1" fmla="*/ 3014663 w 3043238"/>
                                    <a:gd name="connsiteY1" fmla="*/ 757238 h 757238"/>
                                    <a:gd name="connsiteX2" fmla="*/ 3043238 w 3043238"/>
                                    <a:gd name="connsiteY2" fmla="*/ 757238 h 757238"/>
                                    <a:gd name="connsiteX3" fmla="*/ 2976563 w 3043238"/>
                                    <a:gd name="connsiteY3" fmla="*/ 442913 h 757238"/>
                                    <a:gd name="connsiteX4" fmla="*/ 2971800 w 3043238"/>
                                    <a:gd name="connsiteY4" fmla="*/ 152400 h 757238"/>
                                    <a:gd name="connsiteX5" fmla="*/ 2705100 w 3043238"/>
                                    <a:gd name="connsiteY5" fmla="*/ 152400 h 757238"/>
                                    <a:gd name="connsiteX6" fmla="*/ 2695575 w 3043238"/>
                                    <a:gd name="connsiteY6" fmla="*/ 0 h 757238"/>
                                    <a:gd name="connsiteX7" fmla="*/ 0 w 3043238"/>
                                    <a:gd name="connsiteY7" fmla="*/ 0 h 757238"/>
                                    <a:gd name="connsiteX8" fmla="*/ 4763 w 3043238"/>
                                    <a:gd name="connsiteY8" fmla="*/ 538163 h 757238"/>
                                    <a:gd name="connsiteX9" fmla="*/ 2867025 w 3043238"/>
                                    <a:gd name="connsiteY9" fmla="*/ 533400 h 757238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  <a:cxn ang="0">
                                      <a:pos x="connsiteX5" y="connsiteY5"/>
                                    </a:cxn>
                                    <a:cxn ang="0">
                                      <a:pos x="connsiteX6" y="connsiteY6"/>
                                    </a:cxn>
                                    <a:cxn ang="0">
                                      <a:pos x="connsiteX7" y="connsiteY7"/>
                                    </a:cxn>
                                    <a:cxn ang="0">
                                      <a:pos x="connsiteX8" y="connsiteY8"/>
                                    </a:cxn>
                                    <a:cxn ang="0">
                                      <a:pos x="connsiteX9" y="connsiteY9"/>
                                    </a:cxn>
                                  </a:cxnLst>
                                  <a:rect l="l" t="t" r="r" b="b"/>
                                  <a:pathLst>
                                    <a:path w="3043238" h="757238">
                                      <a:moveTo>
                                        <a:pt x="2867025" y="533400"/>
                                      </a:moveTo>
                                      <a:lnTo>
                                        <a:pt x="3014663" y="757238"/>
                                      </a:lnTo>
                                      <a:lnTo>
                                        <a:pt x="3043238" y="757238"/>
                                      </a:lnTo>
                                      <a:lnTo>
                                        <a:pt x="2976563" y="442913"/>
                                      </a:lnTo>
                                      <a:cubicBezTo>
                                        <a:pt x="2974975" y="346075"/>
                                        <a:pt x="2973388" y="249238"/>
                                        <a:pt x="2971800" y="152400"/>
                                      </a:cubicBezTo>
                                      <a:lnTo>
                                        <a:pt x="2705100" y="152400"/>
                                      </a:lnTo>
                                      <a:lnTo>
                                        <a:pt x="2695575" y="0"/>
                                      </a:lnTo>
                                      <a:lnTo>
                                        <a:pt x="0" y="0"/>
                                      </a:lnTo>
                                      <a:cubicBezTo>
                                        <a:pt x="1588" y="179388"/>
                                        <a:pt x="3175" y="358775"/>
                                        <a:pt x="4763" y="538163"/>
                                      </a:cubicBezTo>
                                      <a:lnTo>
                                        <a:pt x="2867025" y="533400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00B050"/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54" name="Полилиния 853"/>
                                <p:cNvSpPr/>
                                <p:nvPr/>
                              </p:nvSpPr>
                              <p:spPr>
                                <a:xfrm>
                                  <a:off x="3152775" y="2414588"/>
                                  <a:ext cx="3024188" cy="119062"/>
                                </a:xfrm>
                                <a:custGeom>
                                  <a:avLst/>
                                  <a:gdLst>
                                    <a:gd name="connsiteX0" fmla="*/ 2700338 w 3024188"/>
                                    <a:gd name="connsiteY0" fmla="*/ 119062 h 119062"/>
                                    <a:gd name="connsiteX1" fmla="*/ 2700338 w 3024188"/>
                                    <a:gd name="connsiteY1" fmla="*/ 119062 h 119062"/>
                                    <a:gd name="connsiteX2" fmla="*/ 3024188 w 3024188"/>
                                    <a:gd name="connsiteY2" fmla="*/ 28575 h 119062"/>
                                    <a:gd name="connsiteX3" fmla="*/ 3019425 w 3024188"/>
                                    <a:gd name="connsiteY3" fmla="*/ 0 h 119062"/>
                                    <a:gd name="connsiteX4" fmla="*/ 0 w 3024188"/>
                                    <a:gd name="connsiteY4" fmla="*/ 0 h 119062"/>
                                    <a:gd name="connsiteX5" fmla="*/ 0 w 3024188"/>
                                    <a:gd name="connsiteY5" fmla="*/ 114300 h 119062"/>
                                    <a:gd name="connsiteX6" fmla="*/ 2700338 w 3024188"/>
                                    <a:gd name="connsiteY6" fmla="*/ 119062 h 119062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  <a:cxn ang="0">
                                      <a:pos x="connsiteX5" y="connsiteY5"/>
                                    </a:cxn>
                                    <a:cxn ang="0">
                                      <a:pos x="connsiteX6" y="connsiteY6"/>
                                    </a:cxn>
                                  </a:cxnLst>
                                  <a:rect l="l" t="t" r="r" b="b"/>
                                  <a:pathLst>
                                    <a:path w="3024188" h="119062">
                                      <a:moveTo>
                                        <a:pt x="2700338" y="119062"/>
                                      </a:moveTo>
                                      <a:lnTo>
                                        <a:pt x="2700338" y="119062"/>
                                      </a:lnTo>
                                      <a:lnTo>
                                        <a:pt x="3024188" y="28575"/>
                                      </a:lnTo>
                                      <a:lnTo>
                                        <a:pt x="3019425" y="0"/>
                                      </a:lnTo>
                                      <a:lnTo>
                                        <a:pt x="0" y="0"/>
                                      </a:lnTo>
                                      <a:lnTo>
                                        <a:pt x="0" y="114300"/>
                                      </a:lnTo>
                                      <a:lnTo>
                                        <a:pt x="2700338" y="119062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55" name="Прямоугольник 854"/>
                                <p:cNvSpPr/>
                                <p:nvPr/>
                              </p:nvSpPr>
                              <p:spPr>
                                <a:xfrm>
                                  <a:off x="3214678" y="2357430"/>
                                  <a:ext cx="500066" cy="71438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grpSp>
                            <p:nvGrpSpPr>
                              <p:cNvPr id="1139" name="Группа 266"/>
                              <p:cNvGrpSpPr/>
                              <p:nvPr/>
                            </p:nvGrpSpPr>
                            <p:grpSpPr>
                              <a:xfrm>
                                <a:off x="4071934" y="2571744"/>
                                <a:ext cx="1209690" cy="71438"/>
                                <a:chOff x="3800471" y="2562218"/>
                                <a:chExt cx="1209690" cy="71438"/>
                              </a:xfrm>
                            </p:grpSpPr>
                            <p:sp>
                              <p:nvSpPr>
                                <p:cNvPr id="845" name="Скругленный прямоугольник 844"/>
                                <p:cNvSpPr/>
                                <p:nvPr/>
                              </p:nvSpPr>
                              <p:spPr>
                                <a:xfrm>
                                  <a:off x="380047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6" name="Скругленный прямоугольник 845"/>
                                <p:cNvSpPr/>
                                <p:nvPr/>
                              </p:nvSpPr>
                              <p:spPr>
                                <a:xfrm>
                                  <a:off x="398145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7" name="Скругленный прямоугольник 846"/>
                                <p:cNvSpPr/>
                                <p:nvPr/>
                              </p:nvSpPr>
                              <p:spPr>
                                <a:xfrm>
                                  <a:off x="415766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8" name="Скругленный прямоугольник 847"/>
                                <p:cNvSpPr/>
                                <p:nvPr/>
                              </p:nvSpPr>
                              <p:spPr>
                                <a:xfrm>
                                  <a:off x="4333878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9" name="Скругленный прямоугольник 848"/>
                                <p:cNvSpPr/>
                                <p:nvPr/>
                              </p:nvSpPr>
                              <p:spPr>
                                <a:xfrm>
                                  <a:off x="4510081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50" name="Скругленный прямоугольник 849"/>
                                <p:cNvSpPr/>
                                <p:nvPr/>
                              </p:nvSpPr>
                              <p:spPr>
                                <a:xfrm>
                                  <a:off x="4686305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51" name="Скругленный прямоугольник 850"/>
                                <p:cNvSpPr/>
                                <p:nvPr/>
                              </p:nvSpPr>
                              <p:spPr>
                                <a:xfrm>
                                  <a:off x="4867285" y="2562218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834" name="Прямоугольник 833"/>
                              <p:cNvSpPr/>
                              <p:nvPr/>
                            </p:nvSpPr>
                            <p:spPr>
                              <a:xfrm>
                                <a:off x="3986207" y="2714620"/>
                                <a:ext cx="2214578" cy="45719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C00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835" name="Прямоугольник 834"/>
                              <p:cNvSpPr/>
                              <p:nvPr/>
                            </p:nvSpPr>
                            <p:spPr>
                              <a:xfrm rot="5400000">
                                <a:off x="5464975" y="2750339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grpSp>
                            <p:nvGrpSpPr>
                              <p:cNvPr id="1153" name="Группа 275"/>
                              <p:cNvGrpSpPr/>
                              <p:nvPr/>
                            </p:nvGrpSpPr>
                            <p:grpSpPr>
                              <a:xfrm>
                                <a:off x="5357818" y="2571744"/>
                                <a:ext cx="71438" cy="285752"/>
                                <a:chOff x="5214942" y="2000240"/>
                                <a:chExt cx="71438" cy="285752"/>
                              </a:xfrm>
                            </p:grpSpPr>
                            <p:sp>
                              <p:nvSpPr>
                                <p:cNvPr id="843" name="Скругленный прямоугольник 842"/>
                                <p:cNvSpPr/>
                                <p:nvPr/>
                              </p:nvSpPr>
                              <p:spPr>
                                <a:xfrm rot="5400000">
                                  <a:off x="5179223" y="2035959"/>
                                  <a:ext cx="142876" cy="71438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4" name="Скругленный прямоугольник 843"/>
                                <p:cNvSpPr/>
                                <p:nvPr/>
                              </p:nvSpPr>
                              <p:spPr>
                                <a:xfrm>
                                  <a:off x="5214942" y="2000240"/>
                                  <a:ext cx="71438" cy="285752"/>
                                </a:xfrm>
                                <a:prstGeom prst="roundRect">
                                  <a:avLst/>
                                </a:prstGeom>
                                <a:noFill/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837" name="Прямоугольник 836"/>
                              <p:cNvSpPr/>
                              <p:nvPr/>
                            </p:nvSpPr>
                            <p:spPr>
                              <a:xfrm rot="5400000">
                                <a:off x="4107653" y="2750339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grpSp>
                            <p:nvGrpSpPr>
                              <p:cNvPr id="1160" name="Группа 273"/>
                              <p:cNvGrpSpPr/>
                              <p:nvPr/>
                            </p:nvGrpSpPr>
                            <p:grpSpPr>
                              <a:xfrm>
                                <a:off x="3500430" y="2571745"/>
                                <a:ext cx="500066" cy="357190"/>
                                <a:chOff x="3214678" y="2571745"/>
                                <a:chExt cx="500066" cy="357190"/>
                              </a:xfrm>
                            </p:grpSpPr>
                            <p:sp>
                              <p:nvSpPr>
                                <p:cNvPr id="840" name="Прямоугольник 839"/>
                                <p:cNvSpPr/>
                                <p:nvPr/>
                              </p:nvSpPr>
                              <p:spPr>
                                <a:xfrm>
                                  <a:off x="3214678" y="2571745"/>
                                  <a:ext cx="500066" cy="357190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1" name="Прямоугольник 840"/>
                                <p:cNvSpPr/>
                                <p:nvPr/>
                              </p:nvSpPr>
                              <p:spPr>
                                <a:xfrm>
                                  <a:off x="3238493" y="2643182"/>
                                  <a:ext cx="214314" cy="142876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842" name="Прямоугольник 841"/>
                                <p:cNvSpPr/>
                                <p:nvPr/>
                              </p:nvSpPr>
                              <p:spPr>
                                <a:xfrm>
                                  <a:off x="3481378" y="2643182"/>
                                  <a:ext cx="214314" cy="142876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n w="635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839" name="Прямоугольник 838"/>
                              <p:cNvSpPr/>
                              <p:nvPr/>
                            </p:nvSpPr>
                            <p:spPr>
                              <a:xfrm>
                                <a:off x="4643438" y="3149306"/>
                                <a:ext cx="357190" cy="6191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830" name="Прямоугольник 829"/>
                            <p:cNvSpPr/>
                            <p:nvPr/>
                          </p:nvSpPr>
                          <p:spPr>
                            <a:xfrm>
                              <a:off x="6191259" y="2871785"/>
                              <a:ext cx="45719" cy="71438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828" name="Freeform 153"/>
                          <p:cNvSpPr>
                            <a:spLocks/>
                          </p:cNvSpPr>
                          <p:nvPr/>
                        </p:nvSpPr>
                        <p:spPr bwMode="auto">
                          <a:xfrm flipH="1">
                            <a:off x="5195890" y="3609980"/>
                            <a:ext cx="58604" cy="38983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60" y="0"/>
                              </a:cxn>
                              <a:cxn ang="0">
                                <a:pos x="0" y="0"/>
                              </a:cxn>
                              <a:cxn ang="0">
                                <a:pos x="0" y="180"/>
                              </a:cxn>
                              <a:cxn ang="0">
                                <a:pos x="180" y="360"/>
                              </a:cxn>
                              <a:cxn ang="0">
                                <a:pos x="360" y="360"/>
                              </a:cxn>
                              <a:cxn ang="0">
                                <a:pos x="360" y="180"/>
                              </a:cxn>
                              <a:cxn ang="0">
                                <a:pos x="540" y="180"/>
                              </a:cxn>
                              <a:cxn ang="0">
                                <a:pos x="540" y="0"/>
                              </a:cxn>
                              <a:cxn ang="0">
                                <a:pos x="360" y="0"/>
                              </a:cxn>
                            </a:cxnLst>
                            <a:rect l="0" t="0" r="r" b="b"/>
                            <a:pathLst>
                              <a:path w="540" h="360">
                                <a:moveTo>
                                  <a:pt x="360" y="0"/>
                                </a:moveTo>
                                <a:lnTo>
                                  <a:pt x="0" y="0"/>
                                </a:lnTo>
                                <a:lnTo>
                                  <a:pt x="0" y="180"/>
                                </a:lnTo>
                                <a:lnTo>
                                  <a:pt x="180" y="360"/>
                                </a:lnTo>
                                <a:lnTo>
                                  <a:pt x="360" y="360"/>
                                </a:lnTo>
                                <a:lnTo>
                                  <a:pt x="360" y="180"/>
                                </a:lnTo>
                                <a:lnTo>
                                  <a:pt x="540" y="180"/>
                                </a:lnTo>
                                <a:lnTo>
                                  <a:pt x="540" y="0"/>
                                </a:lnTo>
                                <a:lnTo>
                                  <a:pt x="36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0808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823" name="Овал 822"/>
                      <p:cNvSpPr/>
                      <p:nvPr/>
                    </p:nvSpPr>
                    <p:spPr>
                      <a:xfrm>
                        <a:off x="7400935" y="5043496"/>
                        <a:ext cx="71438" cy="71438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1161" name="Группа 1921"/>
                <p:cNvGrpSpPr/>
                <p:nvPr/>
              </p:nvGrpSpPr>
              <p:grpSpPr>
                <a:xfrm>
                  <a:off x="7725889" y="3968831"/>
                  <a:ext cx="752786" cy="459181"/>
                  <a:chOff x="4830288" y="3846120"/>
                  <a:chExt cx="752786" cy="459181"/>
                </a:xfrm>
              </p:grpSpPr>
              <p:grpSp>
                <p:nvGrpSpPr>
                  <p:cNvPr id="1168" name="Группа 934"/>
                  <p:cNvGrpSpPr/>
                  <p:nvPr/>
                </p:nvGrpSpPr>
                <p:grpSpPr>
                  <a:xfrm>
                    <a:off x="5007432" y="4120242"/>
                    <a:ext cx="255815" cy="185059"/>
                    <a:chOff x="3597734" y="2362200"/>
                    <a:chExt cx="870852" cy="582388"/>
                  </a:xfrm>
                </p:grpSpPr>
                <p:grpSp>
                  <p:nvGrpSpPr>
                    <p:cNvPr id="1175" name="Группа 927"/>
                    <p:cNvGrpSpPr/>
                    <p:nvPr/>
                  </p:nvGrpSpPr>
                  <p:grpSpPr>
                    <a:xfrm>
                      <a:off x="3597734" y="2362200"/>
                      <a:ext cx="522509" cy="571502"/>
                      <a:chOff x="3597734" y="2362200"/>
                      <a:chExt cx="522509" cy="571502"/>
                    </a:xfrm>
                  </p:grpSpPr>
                  <p:sp>
                    <p:nvSpPr>
                      <p:cNvPr id="810" name="Овал 809"/>
                      <p:cNvSpPr/>
                      <p:nvPr/>
                    </p:nvSpPr>
                    <p:spPr>
                      <a:xfrm>
                        <a:off x="3951514" y="2574472"/>
                        <a:ext cx="168729" cy="1524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811" name="Арка 810"/>
                      <p:cNvSpPr/>
                      <p:nvPr/>
                    </p:nvSpPr>
                    <p:spPr>
                      <a:xfrm rot="16200000">
                        <a:off x="3796910" y="2572674"/>
                        <a:ext cx="277586" cy="162223"/>
                      </a:xfrm>
                      <a:prstGeom prst="blockArc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12" name="Арка 811"/>
                      <p:cNvSpPr/>
                      <p:nvPr/>
                    </p:nvSpPr>
                    <p:spPr>
                      <a:xfrm rot="16200000">
                        <a:off x="3597538" y="2569228"/>
                        <a:ext cx="414048" cy="163283"/>
                      </a:xfrm>
                      <a:prstGeom prst="blockArc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13" name="Арка 812"/>
                      <p:cNvSpPr/>
                      <p:nvPr/>
                    </p:nvSpPr>
                    <p:spPr>
                      <a:xfrm rot="16200000">
                        <a:off x="3393626" y="2566308"/>
                        <a:ext cx="571502" cy="163285"/>
                      </a:xfrm>
                      <a:prstGeom prst="blockArc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176" name="Группа 929"/>
                    <p:cNvGrpSpPr/>
                    <p:nvPr/>
                  </p:nvGrpSpPr>
                  <p:grpSpPr>
                    <a:xfrm rot="10800000">
                      <a:off x="3946077" y="2373086"/>
                      <a:ext cx="522509" cy="571502"/>
                      <a:chOff x="3597734" y="2362200"/>
                      <a:chExt cx="522509" cy="571502"/>
                    </a:xfrm>
                  </p:grpSpPr>
                  <p:sp>
                    <p:nvSpPr>
                      <p:cNvPr id="806" name="Овал 805"/>
                      <p:cNvSpPr/>
                      <p:nvPr/>
                    </p:nvSpPr>
                    <p:spPr>
                      <a:xfrm>
                        <a:off x="3951514" y="2574472"/>
                        <a:ext cx="168729" cy="1524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807" name="Арка 806"/>
                      <p:cNvSpPr/>
                      <p:nvPr/>
                    </p:nvSpPr>
                    <p:spPr>
                      <a:xfrm rot="16200000">
                        <a:off x="3796910" y="2572674"/>
                        <a:ext cx="277586" cy="162223"/>
                      </a:xfrm>
                      <a:prstGeom prst="blockArc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08" name="Арка 807"/>
                      <p:cNvSpPr/>
                      <p:nvPr/>
                    </p:nvSpPr>
                    <p:spPr>
                      <a:xfrm rot="16200000">
                        <a:off x="3597538" y="2569228"/>
                        <a:ext cx="414048" cy="163283"/>
                      </a:xfrm>
                      <a:prstGeom prst="blockArc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09" name="Арка 808"/>
                      <p:cNvSpPr/>
                      <p:nvPr/>
                    </p:nvSpPr>
                    <p:spPr>
                      <a:xfrm rot="16200000">
                        <a:off x="3393626" y="2566308"/>
                        <a:ext cx="571502" cy="163285"/>
                      </a:xfrm>
                      <a:prstGeom prst="blockArc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803" name="TextBox 802"/>
                  <p:cNvSpPr txBox="1"/>
                  <p:nvPr/>
                </p:nvSpPr>
                <p:spPr>
                  <a:xfrm>
                    <a:off x="4830288" y="3846120"/>
                    <a:ext cx="752786" cy="32829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sz="1000" b="1" dirty="0" smtClean="0">
                        <a:solidFill>
                          <a:srgbClr val="FF0000"/>
                        </a:solidFill>
                      </a:rPr>
                      <a:t>185 </a:t>
                    </a:r>
                    <a:r>
                      <a:rPr lang="ru-RU" sz="1000" b="1" dirty="0" err="1" smtClean="0">
                        <a:solidFill>
                          <a:srgbClr val="FF0000"/>
                        </a:solidFill>
                      </a:rPr>
                      <a:t>пк</a:t>
                    </a:r>
                    <a:r>
                      <a:rPr lang="ru-RU" sz="1000" b="1" dirty="0" smtClean="0">
                        <a:solidFill>
                          <a:srgbClr val="FF0000"/>
                        </a:solidFill>
                      </a:rPr>
                      <a:t> 8</a:t>
                    </a:r>
                    <a:endParaRPr lang="ru-RU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grpSp>
              <p:nvGrpSpPr>
                <p:cNvPr id="1185" name="Группа 335"/>
                <p:cNvGrpSpPr/>
                <p:nvPr/>
              </p:nvGrpSpPr>
              <p:grpSpPr>
                <a:xfrm flipH="1">
                  <a:off x="962186" y="4196691"/>
                  <a:ext cx="481911" cy="138703"/>
                  <a:chOff x="2857505" y="4857755"/>
                  <a:chExt cx="4714932" cy="1428765"/>
                </a:xfrm>
              </p:grpSpPr>
              <p:sp>
                <p:nvSpPr>
                  <p:cNvPr id="742" name="Прямоугольник 741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1187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1188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746" name="Полилиния 745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747" name="Прямоугольник 746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748" name="Прямоугольник 747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189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1191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800" name="Прямоугольник 799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801" name="Прямоугольник 800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751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752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192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201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202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79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9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9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203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79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9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9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786" name="Полилиния 785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87" name="Прямоугольник 786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88" name="Прямоугольник 787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89" name="Прямоугольник 788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90" name="Полилиния 789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91" name="Полилиния 790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204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206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207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78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8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8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208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77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8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78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771" name="Полилиния 770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72" name="Прямоугольник 771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73" name="Прямоугольник 772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74" name="Прямоугольник 773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75" name="Полилиния 774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76" name="Полилиния 775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209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768" name="Прямоугольник 767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9" name="Прямоугольник 768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211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757" name="Прямоугольник 756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58" name="Прямоугольник 757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59" name="Прямоугольник 758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0" name="Прямоугольник 759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1" name="Прямоугольник 760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2" name="Прямоугольник 761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3" name="Прямоугольник 762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4" name="Прямоугольник 763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5" name="Прямоугольник 764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6" name="Прямоугольник 765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767" name="Прямоугольник 766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745" name="Полилиния 744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212" name="Группа 533"/>
                <p:cNvGrpSpPr/>
                <p:nvPr/>
              </p:nvGrpSpPr>
              <p:grpSpPr>
                <a:xfrm>
                  <a:off x="1434781" y="4167418"/>
                  <a:ext cx="421489" cy="167188"/>
                  <a:chOff x="1643042" y="4819663"/>
                  <a:chExt cx="5357849" cy="1824061"/>
                </a:xfrm>
              </p:grpSpPr>
              <p:grpSp>
                <p:nvGrpSpPr>
                  <p:cNvPr id="1213" name="Группа 2381"/>
                  <p:cNvGrpSpPr/>
                  <p:nvPr/>
                </p:nvGrpSpPr>
                <p:grpSpPr>
                  <a:xfrm>
                    <a:off x="1643042" y="6084803"/>
                    <a:ext cx="5357849" cy="558921"/>
                    <a:chOff x="2147182" y="5535251"/>
                    <a:chExt cx="4330518" cy="441702"/>
                  </a:xfrm>
                </p:grpSpPr>
                <p:sp>
                  <p:nvSpPr>
                    <p:cNvPr id="702" name="Полилиния 701"/>
                    <p:cNvSpPr/>
                    <p:nvPr/>
                  </p:nvSpPr>
                  <p:spPr>
                    <a:xfrm rot="5400000" flipH="1">
                      <a:off x="4607719" y="4285085"/>
                      <a:ext cx="142874" cy="2643205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214" name="Группа 2378"/>
                    <p:cNvGrpSpPr/>
                    <p:nvPr/>
                  </p:nvGrpSpPr>
                  <p:grpSpPr>
                    <a:xfrm>
                      <a:off x="2147182" y="5556711"/>
                      <a:ext cx="4330518" cy="420242"/>
                      <a:chOff x="2147182" y="5556711"/>
                      <a:chExt cx="4330518" cy="420242"/>
                    </a:xfrm>
                  </p:grpSpPr>
                  <p:grpSp>
                    <p:nvGrpSpPr>
                      <p:cNvPr id="1216" name="Группа 2360"/>
                      <p:cNvGrpSpPr/>
                      <p:nvPr/>
                    </p:nvGrpSpPr>
                    <p:grpSpPr>
                      <a:xfrm>
                        <a:off x="2147182" y="5556711"/>
                        <a:ext cx="4330518" cy="158259"/>
                        <a:chOff x="2594151" y="6072178"/>
                        <a:chExt cx="3574693" cy="142886"/>
                      </a:xfrm>
                    </p:grpSpPr>
                    <p:sp>
                      <p:nvSpPr>
                        <p:cNvPr id="739" name="Прямоугольник 738"/>
                        <p:cNvSpPr/>
                        <p:nvPr/>
                      </p:nvSpPr>
                      <p:spPr>
                        <a:xfrm>
                          <a:off x="2809859" y="6072206"/>
                          <a:ext cx="3143271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40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94151" y="6072178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741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954530" y="6072189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219" name="Группа 2362"/>
                      <p:cNvGrpSpPr/>
                      <p:nvPr/>
                    </p:nvGrpSpPr>
                    <p:grpSpPr>
                      <a:xfrm>
                        <a:off x="5143504" y="5624526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1220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1223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73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3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3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225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73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3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3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725" name="Полилиния 724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26" name="Прямоугольник 725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27" name="Прямоугольник 726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28" name="Прямоугольник 727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29" name="Полилиния 728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30" name="Полилиния 729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243" name="Группа 2327"/>
                      <p:cNvGrpSpPr/>
                      <p:nvPr/>
                    </p:nvGrpSpPr>
                    <p:grpSpPr>
                      <a:xfrm>
                        <a:off x="2500298" y="5624525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1244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1245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72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2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2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256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71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1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72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710" name="Полилиния 709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11" name="Прямоугольник 710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12" name="Прямоугольник 711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13" name="Прямоугольник 712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14" name="Полилиния 713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15" name="Полилиния 714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704" name="Прямоугольник 703"/>
                    <p:cNvSpPr/>
                    <p:nvPr/>
                  </p:nvSpPr>
                  <p:spPr>
                    <a:xfrm flipV="1">
                      <a:off x="4181469" y="5572140"/>
                      <a:ext cx="357190" cy="1428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705" name="Прямоугольник 704"/>
                    <p:cNvSpPr/>
                    <p:nvPr/>
                  </p:nvSpPr>
                  <p:spPr>
                    <a:xfrm flipV="1">
                      <a:off x="3929058" y="5572140"/>
                      <a:ext cx="142876" cy="176216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1257" name="Группа 2642"/>
                  <p:cNvGrpSpPr/>
                  <p:nvPr/>
                </p:nvGrpSpPr>
                <p:grpSpPr>
                  <a:xfrm>
                    <a:off x="1962135" y="4819663"/>
                    <a:ext cx="4719671" cy="1700222"/>
                    <a:chOff x="1962135" y="4819663"/>
                    <a:chExt cx="4719671" cy="1700222"/>
                  </a:xfrm>
                </p:grpSpPr>
                <p:sp>
                  <p:nvSpPr>
                    <p:cNvPr id="669" name="Прямоугольник 668"/>
                    <p:cNvSpPr/>
                    <p:nvPr/>
                  </p:nvSpPr>
                  <p:spPr>
                    <a:xfrm>
                      <a:off x="4000496" y="4819663"/>
                      <a:ext cx="535525" cy="7143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258" name="Группа 2637"/>
                    <p:cNvGrpSpPr/>
                    <p:nvPr/>
                  </p:nvGrpSpPr>
                  <p:grpSpPr>
                    <a:xfrm>
                      <a:off x="1962135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700" name="Прямоугольник 699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701" name="Прямоугольник 700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671" name="Прямоугольник 670"/>
                    <p:cNvSpPr/>
                    <p:nvPr/>
                  </p:nvSpPr>
                  <p:spPr>
                    <a:xfrm>
                      <a:off x="4000496" y="4857760"/>
                      <a:ext cx="535525" cy="214314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2" name="Прямоугольник 671"/>
                    <p:cNvSpPr/>
                    <p:nvPr/>
                  </p:nvSpPr>
                  <p:spPr>
                    <a:xfrm>
                      <a:off x="2247887" y="5000636"/>
                      <a:ext cx="4207436" cy="1109472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3" name="Прямоугольник 672"/>
                    <p:cNvSpPr/>
                    <p:nvPr/>
                  </p:nvSpPr>
                  <p:spPr>
                    <a:xfrm flipV="1">
                      <a:off x="2243124" y="5357824"/>
                      <a:ext cx="4214842" cy="152095"/>
                    </a:xfrm>
                    <a:prstGeom prst="rect">
                      <a:avLst/>
                    </a:pr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4" name="Прямоугольник 673"/>
                    <p:cNvSpPr/>
                    <p:nvPr/>
                  </p:nvSpPr>
                  <p:spPr>
                    <a:xfrm flipV="1">
                      <a:off x="5953137" y="5000636"/>
                      <a:ext cx="47623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5" name="Полилиния 674"/>
                    <p:cNvSpPr/>
                    <p:nvPr/>
                  </p:nvSpPr>
                  <p:spPr>
                    <a:xfrm>
                      <a:off x="6453203" y="5000625"/>
                      <a:ext cx="95250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6" name="Полилиния 675"/>
                    <p:cNvSpPr/>
                    <p:nvPr/>
                  </p:nvSpPr>
                  <p:spPr>
                    <a:xfrm flipH="1">
                      <a:off x="2143108" y="5000636"/>
                      <a:ext cx="104777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7" name="Прямоугольник 676"/>
                    <p:cNvSpPr/>
                    <p:nvPr/>
                  </p:nvSpPr>
                  <p:spPr>
                    <a:xfrm flipV="1">
                      <a:off x="6048383" y="5000636"/>
                      <a:ext cx="45719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8" name="Прямоугольник 677"/>
                    <p:cNvSpPr/>
                    <p:nvPr/>
                  </p:nvSpPr>
                  <p:spPr>
                    <a:xfrm flipV="1">
                      <a:off x="5715008" y="6110308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79" name="Прямоугольник 678"/>
                    <p:cNvSpPr/>
                    <p:nvPr/>
                  </p:nvSpPr>
                  <p:spPr>
                    <a:xfrm flipV="1">
                      <a:off x="2560572" y="5000636"/>
                      <a:ext cx="47623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80" name="Прямоугольник 679"/>
                    <p:cNvSpPr/>
                    <p:nvPr/>
                  </p:nvSpPr>
                  <p:spPr>
                    <a:xfrm flipV="1">
                      <a:off x="2672373" y="5000636"/>
                      <a:ext cx="47625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81" name="Прямоугольник 680"/>
                    <p:cNvSpPr/>
                    <p:nvPr/>
                  </p:nvSpPr>
                  <p:spPr>
                    <a:xfrm flipV="1">
                      <a:off x="1962135" y="6110310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269" name="Группа 2635"/>
                    <p:cNvGrpSpPr/>
                    <p:nvPr/>
                  </p:nvGrpSpPr>
                  <p:grpSpPr>
                    <a:xfrm>
                      <a:off x="4133846" y="4972058"/>
                      <a:ext cx="285752" cy="1424003"/>
                      <a:chOff x="4133846" y="4972058"/>
                      <a:chExt cx="285752" cy="1424003"/>
                    </a:xfrm>
                  </p:grpSpPr>
                  <p:grpSp>
                    <p:nvGrpSpPr>
                      <p:cNvPr id="1271" name="Группа 2622"/>
                      <p:cNvGrpSpPr/>
                      <p:nvPr/>
                    </p:nvGrpSpPr>
                    <p:grpSpPr>
                      <a:xfrm>
                        <a:off x="4133846" y="4972058"/>
                        <a:ext cx="285752" cy="1143008"/>
                        <a:chOff x="6858016" y="5072074"/>
                        <a:chExt cx="285752" cy="1143008"/>
                      </a:xfrm>
                    </p:grpSpPr>
                    <p:grpSp>
                      <p:nvGrpSpPr>
                        <p:cNvPr id="1272" name="Группа 2616"/>
                        <p:cNvGrpSpPr/>
                        <p:nvPr/>
                      </p:nvGrpSpPr>
                      <p:grpSpPr>
                        <a:xfrm>
                          <a:off x="6858016" y="5072074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696" name="Прямоугольник 695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97" name="Прямоугольник 696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98" name="Прямоугольник 697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99" name="Прямоугольник 698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273" name="Группа 2617"/>
                        <p:cNvGrpSpPr/>
                        <p:nvPr/>
                      </p:nvGrpSpPr>
                      <p:grpSpPr>
                        <a:xfrm>
                          <a:off x="6858016" y="5643578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692" name="Прямоугольник 691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93" name="Прямоугольник 692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94" name="Прямоугольник 693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95" name="Прямоугольник 694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688" name="Прямоугольник 687"/>
                      <p:cNvSpPr/>
                      <p:nvPr/>
                    </p:nvSpPr>
                    <p:spPr>
                      <a:xfrm flipV="1">
                        <a:off x="4133846" y="611030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89" name="Прямоугольник 688"/>
                      <p:cNvSpPr/>
                      <p:nvPr/>
                    </p:nvSpPr>
                    <p:spPr>
                      <a:xfrm flipV="1">
                        <a:off x="4133846" y="6253186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1274" name="Группа 2636"/>
                    <p:cNvGrpSpPr/>
                    <p:nvPr/>
                  </p:nvGrpSpPr>
                  <p:grpSpPr>
                    <a:xfrm>
                      <a:off x="6467492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685" name="Прямоугольник 684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86" name="Прямоугольник 685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684" name="Полилиния 683"/>
                    <p:cNvSpPr/>
                    <p:nvPr/>
                  </p:nvSpPr>
                  <p:spPr>
                    <a:xfrm>
                      <a:off x="3657600" y="4972050"/>
                      <a:ext cx="1247775" cy="176212"/>
                    </a:xfrm>
                    <a:custGeom>
                      <a:avLst/>
                      <a:gdLst>
                        <a:gd name="connsiteX0" fmla="*/ 0 w 1247775"/>
                        <a:gd name="connsiteY0" fmla="*/ 176212 h 176212"/>
                        <a:gd name="connsiteX1" fmla="*/ 0 w 1247775"/>
                        <a:gd name="connsiteY1" fmla="*/ 0 h 176212"/>
                        <a:gd name="connsiteX2" fmla="*/ 1247775 w 1247775"/>
                        <a:gd name="connsiteY2" fmla="*/ 0 h 176212"/>
                        <a:gd name="connsiteX3" fmla="*/ 1247775 w 1247775"/>
                        <a:gd name="connsiteY3" fmla="*/ 166687 h 1762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47775" h="176212">
                          <a:moveTo>
                            <a:pt x="0" y="176212"/>
                          </a:moveTo>
                          <a:lnTo>
                            <a:pt x="0" y="0"/>
                          </a:lnTo>
                          <a:lnTo>
                            <a:pt x="1247775" y="0"/>
                          </a:lnTo>
                          <a:lnTo>
                            <a:pt x="1247775" y="166687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276" name="Группа 852"/>
                <p:cNvGrpSpPr/>
                <p:nvPr/>
              </p:nvGrpSpPr>
              <p:grpSpPr>
                <a:xfrm flipH="1">
                  <a:off x="508654" y="4149882"/>
                  <a:ext cx="454754" cy="181766"/>
                  <a:chOff x="1571604" y="4643446"/>
                  <a:chExt cx="4572030" cy="1857388"/>
                </a:xfrm>
              </p:grpSpPr>
              <p:sp>
                <p:nvSpPr>
                  <p:cNvPr id="598" name="Freeform 153"/>
                  <p:cNvSpPr>
                    <a:spLocks/>
                  </p:cNvSpPr>
                  <p:nvPr/>
                </p:nvSpPr>
                <p:spPr bwMode="auto">
                  <a:xfrm flipH="1">
                    <a:off x="5857884" y="6000768"/>
                    <a:ext cx="285750" cy="214314"/>
                  </a:xfrm>
                  <a:custGeom>
                    <a:avLst/>
                    <a:gdLst/>
                    <a:ahLst/>
                    <a:cxnLst>
                      <a:cxn ang="0">
                        <a:pos x="360" y="0"/>
                      </a:cxn>
                      <a:cxn ang="0">
                        <a:pos x="0" y="0"/>
                      </a:cxn>
                      <a:cxn ang="0">
                        <a:pos x="0" y="180"/>
                      </a:cxn>
                      <a:cxn ang="0">
                        <a:pos x="180" y="360"/>
                      </a:cxn>
                      <a:cxn ang="0">
                        <a:pos x="360" y="360"/>
                      </a:cxn>
                      <a:cxn ang="0">
                        <a:pos x="360" y="180"/>
                      </a:cxn>
                      <a:cxn ang="0">
                        <a:pos x="540" y="180"/>
                      </a:cxn>
                      <a:cxn ang="0">
                        <a:pos x="540" y="0"/>
                      </a:cxn>
                      <a:cxn ang="0">
                        <a:pos x="360" y="0"/>
                      </a:cxn>
                    </a:cxnLst>
                    <a:rect l="0" t="0" r="r" b="b"/>
                    <a:pathLst>
                      <a:path w="540" h="360">
                        <a:moveTo>
                          <a:pt x="360" y="0"/>
                        </a:moveTo>
                        <a:lnTo>
                          <a:pt x="0" y="0"/>
                        </a:lnTo>
                        <a:lnTo>
                          <a:pt x="0" y="180"/>
                        </a:lnTo>
                        <a:lnTo>
                          <a:pt x="180" y="360"/>
                        </a:lnTo>
                        <a:lnTo>
                          <a:pt x="360" y="360"/>
                        </a:lnTo>
                        <a:lnTo>
                          <a:pt x="360" y="180"/>
                        </a:lnTo>
                        <a:lnTo>
                          <a:pt x="540" y="180"/>
                        </a:lnTo>
                        <a:lnTo>
                          <a:pt x="540" y="0"/>
                        </a:lnTo>
                        <a:lnTo>
                          <a:pt x="360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279" name="Группа 2258"/>
                  <p:cNvGrpSpPr/>
                  <p:nvPr/>
                </p:nvGrpSpPr>
                <p:grpSpPr>
                  <a:xfrm>
                    <a:off x="1857348" y="4643446"/>
                    <a:ext cx="4000527" cy="1857388"/>
                    <a:chOff x="3571868" y="5000636"/>
                    <a:chExt cx="2143140" cy="928694"/>
                  </a:xfrm>
                </p:grpSpPr>
                <p:grpSp>
                  <p:nvGrpSpPr>
                    <p:cNvPr id="1280" name="Группа 2257"/>
                    <p:cNvGrpSpPr/>
                    <p:nvPr/>
                  </p:nvGrpSpPr>
                  <p:grpSpPr>
                    <a:xfrm>
                      <a:off x="3571875" y="5000636"/>
                      <a:ext cx="2143133" cy="928694"/>
                      <a:chOff x="3571875" y="5000636"/>
                      <a:chExt cx="2143133" cy="928694"/>
                    </a:xfrm>
                  </p:grpSpPr>
                  <p:sp>
                    <p:nvSpPr>
                      <p:cNvPr id="609" name="Прямоугольник 608"/>
                      <p:cNvSpPr/>
                      <p:nvPr/>
                    </p:nvSpPr>
                    <p:spPr>
                      <a:xfrm>
                        <a:off x="3571875" y="5662630"/>
                        <a:ext cx="842962" cy="7143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10" name="Прямоугольник 609"/>
                      <p:cNvSpPr/>
                      <p:nvPr/>
                    </p:nvSpPr>
                    <p:spPr>
                      <a:xfrm>
                        <a:off x="4872041" y="5662623"/>
                        <a:ext cx="842962" cy="7143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283" name="Группа 2256"/>
                      <p:cNvGrpSpPr/>
                      <p:nvPr/>
                    </p:nvGrpSpPr>
                    <p:grpSpPr>
                      <a:xfrm>
                        <a:off x="3581400" y="5000636"/>
                        <a:ext cx="2133608" cy="928694"/>
                        <a:chOff x="3581400" y="5000636"/>
                        <a:chExt cx="2133608" cy="928694"/>
                      </a:xfrm>
                    </p:grpSpPr>
                    <p:sp>
                      <p:nvSpPr>
                        <p:cNvPr id="612" name="Полилиния 611"/>
                        <p:cNvSpPr/>
                        <p:nvPr/>
                      </p:nvSpPr>
                      <p:spPr>
                        <a:xfrm rot="5400000" flipH="1">
                          <a:off x="4536281" y="5307818"/>
                          <a:ext cx="142876" cy="785818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13" name="Прямоугольник 612"/>
                        <p:cNvSpPr/>
                        <p:nvPr/>
                      </p:nvSpPr>
                      <p:spPr>
                        <a:xfrm>
                          <a:off x="4500560" y="5734066"/>
                          <a:ext cx="214316" cy="5238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14" name="Прямоугольник 613"/>
                        <p:cNvSpPr/>
                        <p:nvPr/>
                      </p:nvSpPr>
                      <p:spPr>
                        <a:xfrm>
                          <a:off x="4214810" y="5662623"/>
                          <a:ext cx="842962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15" name="Полилиния 614"/>
                        <p:cNvSpPr/>
                        <p:nvPr/>
                      </p:nvSpPr>
                      <p:spPr>
                        <a:xfrm>
                          <a:off x="3714744" y="5110163"/>
                          <a:ext cx="1757363" cy="700087"/>
                        </a:xfrm>
                        <a:custGeom>
                          <a:avLst/>
                          <a:gdLst>
                            <a:gd name="connsiteX0" fmla="*/ 0 w 1757363"/>
                            <a:gd name="connsiteY0" fmla="*/ 0 h 700087"/>
                            <a:gd name="connsiteX1" fmla="*/ 1757363 w 1757363"/>
                            <a:gd name="connsiteY1" fmla="*/ 0 h 700087"/>
                            <a:gd name="connsiteX2" fmla="*/ 1757363 w 1757363"/>
                            <a:gd name="connsiteY2" fmla="*/ 152400 h 700087"/>
                            <a:gd name="connsiteX3" fmla="*/ 1362075 w 1757363"/>
                            <a:gd name="connsiteY3" fmla="*/ 700087 h 700087"/>
                            <a:gd name="connsiteX4" fmla="*/ 1281113 w 1757363"/>
                            <a:gd name="connsiteY4" fmla="*/ 700087 h 700087"/>
                            <a:gd name="connsiteX5" fmla="*/ 1157288 w 1757363"/>
                            <a:gd name="connsiteY5" fmla="*/ 528637 h 700087"/>
                            <a:gd name="connsiteX6" fmla="*/ 1071563 w 1757363"/>
                            <a:gd name="connsiteY6" fmla="*/ 528637 h 700087"/>
                            <a:gd name="connsiteX7" fmla="*/ 957263 w 1757363"/>
                            <a:gd name="connsiteY7" fmla="*/ 700087 h 700087"/>
                            <a:gd name="connsiteX8" fmla="*/ 871538 w 1757363"/>
                            <a:gd name="connsiteY8" fmla="*/ 700087 h 700087"/>
                            <a:gd name="connsiteX9" fmla="*/ 762000 w 1757363"/>
                            <a:gd name="connsiteY9" fmla="*/ 533400 h 700087"/>
                            <a:gd name="connsiteX10" fmla="*/ 671513 w 1757363"/>
                            <a:gd name="connsiteY10" fmla="*/ 533400 h 700087"/>
                            <a:gd name="connsiteX11" fmla="*/ 561975 w 1757363"/>
                            <a:gd name="connsiteY11" fmla="*/ 695325 h 700087"/>
                            <a:gd name="connsiteX12" fmla="*/ 490538 w 1757363"/>
                            <a:gd name="connsiteY12" fmla="*/ 695325 h 700087"/>
                            <a:gd name="connsiteX13" fmla="*/ 0 w 1757363"/>
                            <a:gd name="connsiteY13" fmla="*/ 185737 h 700087"/>
                            <a:gd name="connsiteX14" fmla="*/ 0 w 1757363"/>
                            <a:gd name="connsiteY14" fmla="*/ 0 h 7000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1757363" h="700087">
                              <a:moveTo>
                                <a:pt x="0" y="0"/>
                              </a:moveTo>
                              <a:lnTo>
                                <a:pt x="1757363" y="0"/>
                              </a:lnTo>
                              <a:lnTo>
                                <a:pt x="1757363" y="152400"/>
                              </a:lnTo>
                              <a:lnTo>
                                <a:pt x="1362075" y="700087"/>
                              </a:lnTo>
                              <a:lnTo>
                                <a:pt x="1281113" y="700087"/>
                              </a:lnTo>
                              <a:lnTo>
                                <a:pt x="1157288" y="528637"/>
                              </a:lnTo>
                              <a:lnTo>
                                <a:pt x="1071563" y="528637"/>
                              </a:lnTo>
                              <a:lnTo>
                                <a:pt x="957263" y="700087"/>
                              </a:lnTo>
                              <a:lnTo>
                                <a:pt x="871538" y="700087"/>
                              </a:lnTo>
                              <a:lnTo>
                                <a:pt x="762000" y="533400"/>
                              </a:lnTo>
                              <a:lnTo>
                                <a:pt x="671513" y="533400"/>
                              </a:lnTo>
                              <a:lnTo>
                                <a:pt x="561975" y="695325"/>
                              </a:lnTo>
                              <a:lnTo>
                                <a:pt x="490538" y="695325"/>
                              </a:lnTo>
                              <a:lnTo>
                                <a:pt x="0" y="185737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grpSp>
                      <p:nvGrpSpPr>
                        <p:cNvPr id="1285" name="Группа 2228"/>
                        <p:cNvGrpSpPr/>
                        <p:nvPr/>
                      </p:nvGrpSpPr>
                      <p:grpSpPr>
                        <a:xfrm>
                          <a:off x="5000628" y="5715016"/>
                          <a:ext cx="642942" cy="214314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303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304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66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6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6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305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66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6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6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653" name="Полилиния 652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54" name="Прямоугольник 653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55" name="Прямоугольник 654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56" name="Прямоугольник 655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57" name="Полилиния 656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58" name="Полилиния 657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316" name="Группа 1497"/>
                        <p:cNvGrpSpPr/>
                        <p:nvPr/>
                      </p:nvGrpSpPr>
                      <p:grpSpPr>
                        <a:xfrm>
                          <a:off x="3643306" y="5715016"/>
                          <a:ext cx="642942" cy="214314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317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318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64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5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5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329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64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4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64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638" name="Полилиния 637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39" name="Прямоугольник 638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40" name="Прямоугольник 639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41" name="Прямоугольник 640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42" name="Полилиния 641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643" name="Полилиния 642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338" name="Группа 2241"/>
                        <p:cNvGrpSpPr/>
                        <p:nvPr/>
                      </p:nvGrpSpPr>
                      <p:grpSpPr>
                        <a:xfrm>
                          <a:off x="5143504" y="5643578"/>
                          <a:ext cx="571504" cy="214314"/>
                          <a:chOff x="5143504" y="5643578"/>
                          <a:chExt cx="571504" cy="214314"/>
                        </a:xfrm>
                      </p:grpSpPr>
                      <p:sp>
                        <p:nvSpPr>
                          <p:cNvPr id="633" name="Прямоугольник 632"/>
                          <p:cNvSpPr/>
                          <p:nvPr/>
                        </p:nvSpPr>
                        <p:spPr>
                          <a:xfrm flipH="1">
                            <a:off x="5143504" y="5643578"/>
                            <a:ext cx="571504" cy="7143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grpSp>
                        <p:nvGrpSpPr>
                          <p:cNvPr id="1341" name="Группа 2152"/>
                          <p:cNvGrpSpPr/>
                          <p:nvPr/>
                        </p:nvGrpSpPr>
                        <p:grpSpPr>
                          <a:xfrm flipH="1">
                            <a:off x="5651508" y="5715016"/>
                            <a:ext cx="63500" cy="142876"/>
                            <a:chOff x="2928926" y="5286388"/>
                            <a:chExt cx="142876" cy="142876"/>
                          </a:xfrm>
                        </p:grpSpPr>
                        <p:sp>
                          <p:nvSpPr>
                            <p:cNvPr id="635" name="Прямоугольник 634"/>
                            <p:cNvSpPr/>
                            <p:nvPr/>
                          </p:nvSpPr>
                          <p:spPr>
                            <a:xfrm>
                              <a:off x="2928926" y="5286388"/>
                              <a:ext cx="142876" cy="71438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636" name="Прямоугольник 635"/>
                            <p:cNvSpPr/>
                            <p:nvPr/>
                          </p:nvSpPr>
                          <p:spPr>
                            <a:xfrm>
                              <a:off x="2928926" y="5357826"/>
                              <a:ext cx="142876" cy="71438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619" name="Прямоугольник 618"/>
                        <p:cNvSpPr/>
                        <p:nvPr/>
                      </p:nvSpPr>
                      <p:spPr>
                        <a:xfrm>
                          <a:off x="4079589" y="5143512"/>
                          <a:ext cx="357190" cy="485772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0" name="Прямоугольник 619"/>
                        <p:cNvSpPr/>
                        <p:nvPr/>
                      </p:nvSpPr>
                      <p:spPr>
                        <a:xfrm>
                          <a:off x="3700455" y="5033970"/>
                          <a:ext cx="1785950" cy="7143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1" name="Прямоугольник 620"/>
                        <p:cNvSpPr/>
                        <p:nvPr/>
                      </p:nvSpPr>
                      <p:spPr>
                        <a:xfrm>
                          <a:off x="4458382" y="5143496"/>
                          <a:ext cx="357190" cy="485772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2" name="Прямоугольник 621"/>
                        <p:cNvSpPr/>
                        <p:nvPr/>
                      </p:nvSpPr>
                      <p:spPr>
                        <a:xfrm>
                          <a:off x="4833937" y="5143512"/>
                          <a:ext cx="357190" cy="485772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3" name="Овал 622"/>
                        <p:cNvSpPr/>
                        <p:nvPr/>
                      </p:nvSpPr>
                      <p:spPr>
                        <a:xfrm>
                          <a:off x="3786182" y="5500702"/>
                          <a:ext cx="142876" cy="142876"/>
                        </a:xfrm>
                        <a:prstGeom prst="ellipse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4" name="Прямоугольник 623"/>
                        <p:cNvSpPr/>
                        <p:nvPr/>
                      </p:nvSpPr>
                      <p:spPr>
                        <a:xfrm>
                          <a:off x="5000628" y="5000636"/>
                          <a:ext cx="295276" cy="45719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5" name="Прямоугольник 624"/>
                        <p:cNvSpPr/>
                        <p:nvPr/>
                      </p:nvSpPr>
                      <p:spPr>
                        <a:xfrm>
                          <a:off x="4500562" y="5000636"/>
                          <a:ext cx="295276" cy="45719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6" name="Прямоугольник 625"/>
                        <p:cNvSpPr/>
                        <p:nvPr/>
                      </p:nvSpPr>
                      <p:spPr>
                        <a:xfrm>
                          <a:off x="3929058" y="5000636"/>
                          <a:ext cx="295276" cy="45719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7" name="Полилиния 626"/>
                        <p:cNvSpPr/>
                        <p:nvPr/>
                      </p:nvSpPr>
                      <p:spPr>
                        <a:xfrm>
                          <a:off x="3581400" y="5476875"/>
                          <a:ext cx="0" cy="166688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8" name="Полилиния 627"/>
                        <p:cNvSpPr/>
                        <p:nvPr/>
                      </p:nvSpPr>
                      <p:spPr>
                        <a:xfrm>
                          <a:off x="5710245" y="5476894"/>
                          <a:ext cx="0" cy="166688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9" name="Полилиния 628"/>
                        <p:cNvSpPr/>
                        <p:nvPr/>
                      </p:nvSpPr>
                      <p:spPr>
                        <a:xfrm>
                          <a:off x="3695698" y="5072074"/>
                          <a:ext cx="45719" cy="571504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30" name="Полилиния 629"/>
                        <p:cNvSpPr/>
                        <p:nvPr/>
                      </p:nvSpPr>
                      <p:spPr>
                        <a:xfrm>
                          <a:off x="5495931" y="5072074"/>
                          <a:ext cx="45719" cy="571504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66688"/>
                            <a:gd name="connsiteX1" fmla="*/ 0 w 0"/>
                            <a:gd name="connsiteY1" fmla="*/ 166688 h 1666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66688">
                              <a:moveTo>
                                <a:pt x="0" y="0"/>
                              </a:moveTo>
                              <a:lnTo>
                                <a:pt x="0" y="166688"/>
                              </a:lnTo>
                            </a:path>
                          </a:pathLst>
                        </a:custGeom>
                        <a:ln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31" name="Прямоугольник 630"/>
                        <p:cNvSpPr/>
                        <p:nvPr/>
                      </p:nvSpPr>
                      <p:spPr>
                        <a:xfrm>
                          <a:off x="4348160" y="5724542"/>
                          <a:ext cx="66668" cy="6666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32" name="Прямоугольник 631"/>
                        <p:cNvSpPr/>
                        <p:nvPr/>
                      </p:nvSpPr>
                      <p:spPr>
                        <a:xfrm>
                          <a:off x="4719979" y="5214950"/>
                          <a:ext cx="490193" cy="107157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grpSp>
                  <p:nvGrpSpPr>
                    <p:cNvPr id="1342" name="Группа 2242"/>
                    <p:cNvGrpSpPr/>
                    <p:nvPr/>
                  </p:nvGrpSpPr>
                  <p:grpSpPr>
                    <a:xfrm>
                      <a:off x="3571868" y="5643578"/>
                      <a:ext cx="571504" cy="214314"/>
                      <a:chOff x="3571868" y="5643578"/>
                      <a:chExt cx="571504" cy="214314"/>
                    </a:xfrm>
                  </p:grpSpPr>
                  <p:sp>
                    <p:nvSpPr>
                      <p:cNvPr id="605" name="Прямоугольник 604"/>
                      <p:cNvSpPr/>
                      <p:nvPr/>
                    </p:nvSpPr>
                    <p:spPr>
                      <a:xfrm>
                        <a:off x="3571868" y="5643578"/>
                        <a:ext cx="571504" cy="71438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75000"/>
                        </a:schemeClr>
                      </a:solidFill>
                      <a:ln w="63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343" name="Группа 2152"/>
                      <p:cNvGrpSpPr/>
                      <p:nvPr/>
                    </p:nvGrpSpPr>
                    <p:grpSpPr>
                      <a:xfrm>
                        <a:off x="3579806" y="5715016"/>
                        <a:ext cx="63500" cy="142876"/>
                        <a:chOff x="2928926" y="5286388"/>
                        <a:chExt cx="142876" cy="142876"/>
                      </a:xfrm>
                    </p:grpSpPr>
                    <p:sp>
                      <p:nvSpPr>
                        <p:cNvPr id="607" name="Прямоугольник 606"/>
                        <p:cNvSpPr/>
                        <p:nvPr/>
                      </p:nvSpPr>
                      <p:spPr>
                        <a:xfrm>
                          <a:off x="2928926" y="5286388"/>
                          <a:ext cx="142876" cy="71438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08" name="Прямоугольник 607"/>
                        <p:cNvSpPr/>
                        <p:nvPr/>
                      </p:nvSpPr>
                      <p:spPr>
                        <a:xfrm>
                          <a:off x="2928926" y="5357826"/>
                          <a:ext cx="142876" cy="71438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</p:grpSp>
              <p:sp>
                <p:nvSpPr>
                  <p:cNvPr id="600" name="Полилиния 599"/>
                  <p:cNvSpPr/>
                  <p:nvPr/>
                </p:nvSpPr>
                <p:spPr>
                  <a:xfrm>
                    <a:off x="2190750" y="4924425"/>
                    <a:ext cx="571500" cy="938213"/>
                  </a:xfrm>
                  <a:custGeom>
                    <a:avLst/>
                    <a:gdLst>
                      <a:gd name="connsiteX0" fmla="*/ 571500 w 571500"/>
                      <a:gd name="connsiteY0" fmla="*/ 4763 h 938213"/>
                      <a:gd name="connsiteX1" fmla="*/ 571500 w 571500"/>
                      <a:gd name="connsiteY1" fmla="*/ 938213 h 938213"/>
                      <a:gd name="connsiteX2" fmla="*/ 0 w 571500"/>
                      <a:gd name="connsiteY2" fmla="*/ 290513 h 938213"/>
                      <a:gd name="connsiteX3" fmla="*/ 0 w 571500"/>
                      <a:gd name="connsiteY3" fmla="*/ 0 h 938213"/>
                      <a:gd name="connsiteX4" fmla="*/ 571500 w 571500"/>
                      <a:gd name="connsiteY4" fmla="*/ 4763 h 938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71500" h="938213">
                        <a:moveTo>
                          <a:pt x="571500" y="4763"/>
                        </a:moveTo>
                        <a:lnTo>
                          <a:pt x="571500" y="938213"/>
                        </a:lnTo>
                        <a:lnTo>
                          <a:pt x="0" y="290513"/>
                        </a:lnTo>
                        <a:lnTo>
                          <a:pt x="0" y="0"/>
                        </a:lnTo>
                        <a:lnTo>
                          <a:pt x="571500" y="4763"/>
                        </a:lnTo>
                        <a:close/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601" name="Полилиния 600"/>
                  <p:cNvSpPr/>
                  <p:nvPr/>
                </p:nvSpPr>
                <p:spPr>
                  <a:xfrm>
                    <a:off x="4914900" y="4929188"/>
                    <a:ext cx="452438" cy="847725"/>
                  </a:xfrm>
                  <a:custGeom>
                    <a:avLst/>
                    <a:gdLst>
                      <a:gd name="connsiteX0" fmla="*/ 0 w 452438"/>
                      <a:gd name="connsiteY0" fmla="*/ 0 h 847725"/>
                      <a:gd name="connsiteX1" fmla="*/ 452438 w 452438"/>
                      <a:gd name="connsiteY1" fmla="*/ 0 h 847725"/>
                      <a:gd name="connsiteX2" fmla="*/ 452438 w 452438"/>
                      <a:gd name="connsiteY2" fmla="*/ 209550 h 847725"/>
                      <a:gd name="connsiteX3" fmla="*/ 4763 w 452438"/>
                      <a:gd name="connsiteY3" fmla="*/ 847725 h 847725"/>
                      <a:gd name="connsiteX4" fmla="*/ 0 w 452438"/>
                      <a:gd name="connsiteY4" fmla="*/ 0 h 847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2438" h="847725">
                        <a:moveTo>
                          <a:pt x="0" y="0"/>
                        </a:moveTo>
                        <a:lnTo>
                          <a:pt x="452438" y="0"/>
                        </a:lnTo>
                        <a:lnTo>
                          <a:pt x="452438" y="209550"/>
                        </a:lnTo>
                        <a:lnTo>
                          <a:pt x="4763" y="847725"/>
                        </a:lnTo>
                        <a:cubicBezTo>
                          <a:pt x="3175" y="565150"/>
                          <a:pt x="1588" y="282575"/>
                          <a:pt x="0" y="0"/>
                        </a:cubicBezTo>
                        <a:close/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602" name="Freeform 153"/>
                  <p:cNvSpPr>
                    <a:spLocks/>
                  </p:cNvSpPr>
                  <p:nvPr/>
                </p:nvSpPr>
                <p:spPr bwMode="auto">
                  <a:xfrm>
                    <a:off x="1571604" y="6000768"/>
                    <a:ext cx="285754" cy="214314"/>
                  </a:xfrm>
                  <a:custGeom>
                    <a:avLst/>
                    <a:gdLst/>
                    <a:ahLst/>
                    <a:cxnLst>
                      <a:cxn ang="0">
                        <a:pos x="360" y="0"/>
                      </a:cxn>
                      <a:cxn ang="0">
                        <a:pos x="0" y="0"/>
                      </a:cxn>
                      <a:cxn ang="0">
                        <a:pos x="0" y="180"/>
                      </a:cxn>
                      <a:cxn ang="0">
                        <a:pos x="180" y="360"/>
                      </a:cxn>
                      <a:cxn ang="0">
                        <a:pos x="360" y="360"/>
                      </a:cxn>
                      <a:cxn ang="0">
                        <a:pos x="360" y="180"/>
                      </a:cxn>
                      <a:cxn ang="0">
                        <a:pos x="540" y="180"/>
                      </a:cxn>
                      <a:cxn ang="0">
                        <a:pos x="540" y="0"/>
                      </a:cxn>
                      <a:cxn ang="0">
                        <a:pos x="360" y="0"/>
                      </a:cxn>
                    </a:cxnLst>
                    <a:rect l="0" t="0" r="r" b="b"/>
                    <a:pathLst>
                      <a:path w="540" h="360">
                        <a:moveTo>
                          <a:pt x="360" y="0"/>
                        </a:moveTo>
                        <a:lnTo>
                          <a:pt x="0" y="0"/>
                        </a:lnTo>
                        <a:lnTo>
                          <a:pt x="0" y="180"/>
                        </a:lnTo>
                        <a:lnTo>
                          <a:pt x="180" y="360"/>
                        </a:lnTo>
                        <a:lnTo>
                          <a:pt x="360" y="360"/>
                        </a:lnTo>
                        <a:lnTo>
                          <a:pt x="360" y="180"/>
                        </a:lnTo>
                        <a:lnTo>
                          <a:pt x="540" y="180"/>
                        </a:lnTo>
                        <a:lnTo>
                          <a:pt x="540" y="0"/>
                        </a:lnTo>
                        <a:lnTo>
                          <a:pt x="360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4" name="Группа 843"/>
                <p:cNvGrpSpPr/>
                <p:nvPr/>
              </p:nvGrpSpPr>
              <p:grpSpPr>
                <a:xfrm flipH="1">
                  <a:off x="2476171" y="4149914"/>
                  <a:ext cx="959756" cy="189791"/>
                  <a:chOff x="5786447" y="5000669"/>
                  <a:chExt cx="2547948" cy="350052"/>
                </a:xfrm>
              </p:grpSpPr>
              <p:grpSp>
                <p:nvGrpSpPr>
                  <p:cNvPr id="1351" name="Группа 1579"/>
                  <p:cNvGrpSpPr/>
                  <p:nvPr/>
                </p:nvGrpSpPr>
                <p:grpSpPr>
                  <a:xfrm>
                    <a:off x="7072327" y="5000669"/>
                    <a:ext cx="1262068" cy="350052"/>
                    <a:chOff x="5143500" y="4786380"/>
                    <a:chExt cx="3143271" cy="1135870"/>
                  </a:xfrm>
                </p:grpSpPr>
                <p:grpSp>
                  <p:nvGrpSpPr>
                    <p:cNvPr id="1352" name="Группа 1576"/>
                    <p:cNvGrpSpPr/>
                    <p:nvPr/>
                  </p:nvGrpSpPr>
                  <p:grpSpPr>
                    <a:xfrm>
                      <a:off x="5143500" y="4786380"/>
                      <a:ext cx="3143271" cy="1135870"/>
                      <a:chOff x="5072062" y="4000559"/>
                      <a:chExt cx="3143271" cy="1135870"/>
                    </a:xfrm>
                  </p:grpSpPr>
                  <p:grpSp>
                    <p:nvGrpSpPr>
                      <p:cNvPr id="1359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366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9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367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9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377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8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588" name="Прямоугольник 587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378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380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8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392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7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393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7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7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7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575" name="Прямоугольник 574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397" name="Группа 1505"/>
                      <p:cNvGrpSpPr/>
                      <p:nvPr/>
                    </p:nvGrpSpPr>
                    <p:grpSpPr>
                      <a:xfrm>
                        <a:off x="5072062" y="4000559"/>
                        <a:ext cx="3143271" cy="1135870"/>
                        <a:chOff x="4000496" y="3357574"/>
                        <a:chExt cx="1253998" cy="354959"/>
                      </a:xfrm>
                    </p:grpSpPr>
                    <p:grpSp>
                      <p:nvGrpSpPr>
                        <p:cNvPr id="1400" name="Группа 419"/>
                        <p:cNvGrpSpPr/>
                        <p:nvPr/>
                      </p:nvGrpSpPr>
                      <p:grpSpPr>
                        <a:xfrm>
                          <a:off x="4000496" y="3357574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1401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547" name="Прямоугольник 546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413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568" name="Полилиния 567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9" name="Полилиния 568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70" name="Полилиния 569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71" name="Прямоугольник 570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416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561" name="Скругленный прямоугольник 560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2" name="Скругленный прямоугольник 561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3" name="Скругленный прямоугольник 562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4" name="Скругленный прямоугольник 563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5" name="Скругленный прямоугольник 564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6" name="Скругленный прямоугольник 565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7" name="Скругленный прямоугольник 566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550" name="Прямоугольник 549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551" name="Прямоугольник 550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417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559" name="Скругленный прямоугольник 558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60" name="Скругленный прямоугольник 559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553" name="Прямоугольник 552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418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556" name="Прямоугольник 555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57" name="Прямоугольник 556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58" name="Прямоугольник 557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555" name="Прямоугольник 554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546" name="Прямоугольник 545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544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539" name="Овал 538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1419" name="Группа 1640"/>
                  <p:cNvGrpSpPr/>
                  <p:nvPr/>
                </p:nvGrpSpPr>
                <p:grpSpPr>
                  <a:xfrm flipH="1">
                    <a:off x="5786447" y="5000669"/>
                    <a:ext cx="1271595" cy="350052"/>
                    <a:chOff x="5143500" y="4786380"/>
                    <a:chExt cx="3143271" cy="1135870"/>
                  </a:xfrm>
                </p:grpSpPr>
                <p:grpSp>
                  <p:nvGrpSpPr>
                    <p:cNvPr id="1426" name="Группа 1576"/>
                    <p:cNvGrpSpPr/>
                    <p:nvPr/>
                  </p:nvGrpSpPr>
                  <p:grpSpPr>
                    <a:xfrm>
                      <a:off x="5143500" y="4786380"/>
                      <a:ext cx="3143271" cy="1135870"/>
                      <a:chOff x="5072062" y="4000559"/>
                      <a:chExt cx="3143271" cy="1135870"/>
                    </a:xfrm>
                  </p:grpSpPr>
                  <p:grpSp>
                    <p:nvGrpSpPr>
                      <p:cNvPr id="1427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434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3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3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3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441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3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3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3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442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2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3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3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528" name="Прямоугольник 527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453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454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2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2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2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459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1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2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2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460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51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515" name="Прямоугольник 514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463" name="Группа 1505"/>
                      <p:cNvGrpSpPr/>
                      <p:nvPr/>
                    </p:nvGrpSpPr>
                    <p:grpSpPr>
                      <a:xfrm>
                        <a:off x="5072062" y="4000559"/>
                        <a:ext cx="3143271" cy="1135870"/>
                        <a:chOff x="4000496" y="3357574"/>
                        <a:chExt cx="1253998" cy="354959"/>
                      </a:xfrm>
                    </p:grpSpPr>
                    <p:grpSp>
                      <p:nvGrpSpPr>
                        <p:cNvPr id="1464" name="Группа 419"/>
                        <p:cNvGrpSpPr/>
                        <p:nvPr/>
                      </p:nvGrpSpPr>
                      <p:grpSpPr>
                        <a:xfrm>
                          <a:off x="4000496" y="3357574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1465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487" name="Прямоугольник 486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466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508" name="Полилиния 507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9" name="Полилиния 508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10" name="Полилиния 509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11" name="Прямоугольник 510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480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501" name="Скругленный прямоугольник 500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2" name="Скругленный прямоугольник 501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3" name="Скругленный прямоугольник 502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4" name="Скругленный прямоугольник 503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5" name="Скругленный прямоугольник 504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6" name="Скругленный прямоугольник 505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7" name="Скругленный прямоугольник 506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490" name="Прямоугольник 489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491" name="Прямоугольник 490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487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499" name="Скругленный прямоугольник 498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0" name="Скругленный прямоугольник 499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493" name="Прямоугольник 492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488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496" name="Прямоугольник 495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97" name="Прямоугольник 496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98" name="Прямоугольник 497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495" name="Прямоугольник 494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486" name="Прямоугольник 485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484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479" name="Овал 478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</p:grpSp>
        </p:grpSp>
        <p:sp>
          <p:nvSpPr>
            <p:cNvPr id="14" name="TextBox 13"/>
            <p:cNvSpPr txBox="1"/>
            <p:nvPr/>
          </p:nvSpPr>
          <p:spPr>
            <a:xfrm>
              <a:off x="1479930" y="4350964"/>
              <a:ext cx="7528956" cy="693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000" dirty="0" smtClean="0"/>
            </a:p>
            <a:p>
              <a:r>
                <a:rPr lang="ru-RU" sz="1000" b="1" dirty="0" smtClean="0">
                  <a:solidFill>
                    <a:schemeClr val="accent3"/>
                  </a:solidFill>
                </a:rPr>
                <a:t>3) </a:t>
              </a:r>
              <a:r>
                <a:rPr lang="ru-RU" sz="1000" b="1" dirty="0" smtClean="0">
                  <a:solidFill>
                    <a:schemeClr val="accent3"/>
                  </a:solidFill>
                  <a:latin typeface="+mn-lt"/>
                </a:rPr>
                <a:t>сзади идущий грузовой поезд без отцепки от него ведущего локомотива</a:t>
              </a:r>
              <a:r>
                <a:rPr lang="ru-RU" sz="1000" b="1" dirty="0" smtClean="0">
                  <a:latin typeface="+mn-lt"/>
                </a:rPr>
                <a:t>.</a:t>
              </a:r>
            </a:p>
            <a:p>
              <a:endParaRPr lang="ru-RU" sz="1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2698" y="5268864"/>
              <a:ext cx="9706046" cy="1270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+mn-lt"/>
                </a:rPr>
                <a:t>Тот или иной способ оказания помощи осуществляется по регистрируемому приказу ДНЦ, передаваемому машинистам обоих локомотивов .</a:t>
              </a:r>
            </a:p>
            <a:p>
              <a:endParaRPr lang="ru-RU" sz="1000" dirty="0" smtClean="0">
                <a:latin typeface="+mn-lt"/>
              </a:endParaRPr>
            </a:p>
            <a:p>
              <a:r>
                <a:rPr lang="ru-RU" sz="1000" dirty="0" smtClean="0">
                  <a:latin typeface="+mn-lt"/>
                </a:rPr>
                <a:t>     </a:t>
              </a:r>
              <a:r>
                <a:rPr lang="ru-RU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  <a:latin typeface="+mn-lt"/>
                </a:rPr>
                <a:t> </a:t>
              </a:r>
              <a:r>
                <a:rPr lang="ru-RU" sz="10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  <a:latin typeface="+mn-lt"/>
                </a:rPr>
                <a:t>Запрещается </a:t>
              </a:r>
              <a:r>
                <a:rPr lang="ru-RU" sz="1000" b="1" dirty="0" smtClean="0">
                  <a:solidFill>
                    <a:schemeClr val="bg1"/>
                  </a:solidFill>
                  <a:latin typeface="+mn-lt"/>
                </a:rPr>
                <a:t>для оказания помощи отцеплять локомотив от грузопассажирского поезда и поезда, в котором есть вагоны с опасными грузами класса 1 (ВМ). Такие поезда нельзя также использовать для оказания помощи без отцепки локомотива от состава. </a:t>
              </a:r>
              <a:endParaRPr lang="ru-RU" sz="10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90566" y="3547262"/>
              <a:ext cx="7528956" cy="693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accent3"/>
                  </a:solidFill>
                </a:rPr>
                <a:t>2) </a:t>
              </a:r>
              <a:r>
                <a:rPr lang="ru-RU" sz="1000" b="1" dirty="0" smtClean="0">
                  <a:solidFill>
                    <a:schemeClr val="accent3"/>
                  </a:solidFill>
                  <a:latin typeface="+mn-lt"/>
                </a:rPr>
                <a:t>локомотив, отцепленный от состава грузового поезда, следующего по перегону за остановившимся поездом;      </a:t>
              </a:r>
              <a:r>
                <a:rPr lang="ru-RU" sz="1000" b="1" dirty="0" smtClean="0">
                  <a:latin typeface="+mn-lt"/>
                </a:rPr>
                <a:t>                   </a:t>
              </a:r>
            </a:p>
            <a:p>
              <a:endParaRPr lang="ru-RU" sz="1000" dirty="0" smtClean="0"/>
            </a:p>
          </p:txBody>
        </p:sp>
        <p:grpSp>
          <p:nvGrpSpPr>
            <p:cNvPr id="1495" name="Группа 2342"/>
            <p:cNvGrpSpPr/>
            <p:nvPr/>
          </p:nvGrpSpPr>
          <p:grpSpPr>
            <a:xfrm>
              <a:off x="408213" y="3047998"/>
              <a:ext cx="9144000" cy="509156"/>
              <a:chOff x="473528" y="3321131"/>
              <a:chExt cx="9144000" cy="509156"/>
            </a:xfrm>
          </p:grpSpPr>
          <p:sp>
            <p:nvSpPr>
              <p:cNvPr id="18" name="Полилиния 5"/>
              <p:cNvSpPr/>
              <p:nvPr/>
            </p:nvSpPr>
            <p:spPr>
              <a:xfrm>
                <a:off x="473528" y="3744687"/>
                <a:ext cx="9144000" cy="0"/>
              </a:xfrm>
              <a:custGeom>
                <a:avLst/>
                <a:gdLst>
                  <a:gd name="connsiteX0" fmla="*/ 0 w 9144000"/>
                  <a:gd name="connsiteY0" fmla="*/ 0 h 0"/>
                  <a:gd name="connsiteX1" fmla="*/ 9144000 w 91440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44000">
                    <a:moveTo>
                      <a:pt x="0" y="0"/>
                    </a:moveTo>
                    <a:lnTo>
                      <a:pt x="9144000" y="0"/>
                    </a:lnTo>
                  </a:path>
                </a:pathLst>
              </a:cu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502" name="Группа 1128"/>
              <p:cNvGrpSpPr/>
              <p:nvPr/>
            </p:nvGrpSpPr>
            <p:grpSpPr>
              <a:xfrm>
                <a:off x="7686305" y="3371105"/>
                <a:ext cx="752786" cy="459182"/>
                <a:chOff x="4830288" y="3846119"/>
                <a:chExt cx="752786" cy="459182"/>
              </a:xfrm>
            </p:grpSpPr>
            <p:grpSp>
              <p:nvGrpSpPr>
                <p:cNvPr id="1503" name="Группа 934"/>
                <p:cNvGrpSpPr/>
                <p:nvPr/>
              </p:nvGrpSpPr>
              <p:grpSpPr>
                <a:xfrm>
                  <a:off x="5007430" y="4120242"/>
                  <a:ext cx="255815" cy="185059"/>
                  <a:chOff x="3597734" y="2362200"/>
                  <a:chExt cx="870852" cy="582388"/>
                </a:xfrm>
              </p:grpSpPr>
              <p:grpSp>
                <p:nvGrpSpPr>
                  <p:cNvPr id="1513" name="Группа 927"/>
                  <p:cNvGrpSpPr/>
                  <p:nvPr/>
                </p:nvGrpSpPr>
                <p:grpSpPr>
                  <a:xfrm>
                    <a:off x="3597734" y="2362200"/>
                    <a:ext cx="522509" cy="571502"/>
                    <a:chOff x="3597734" y="2362200"/>
                    <a:chExt cx="522509" cy="571502"/>
                  </a:xfrm>
                </p:grpSpPr>
                <p:sp>
                  <p:nvSpPr>
                    <p:cNvPr id="463" name="Овал 462"/>
                    <p:cNvSpPr/>
                    <p:nvPr/>
                  </p:nvSpPr>
                  <p:spPr>
                    <a:xfrm>
                      <a:off x="3951514" y="2574472"/>
                      <a:ext cx="168729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64" name="Арка 463"/>
                    <p:cNvSpPr/>
                    <p:nvPr/>
                  </p:nvSpPr>
                  <p:spPr>
                    <a:xfrm rot="16200000">
                      <a:off x="3796910" y="2572674"/>
                      <a:ext cx="277586" cy="16222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65" name="Арка 464"/>
                    <p:cNvSpPr/>
                    <p:nvPr/>
                  </p:nvSpPr>
                  <p:spPr>
                    <a:xfrm rot="16200000">
                      <a:off x="3597538" y="2569228"/>
                      <a:ext cx="414048" cy="16328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66" name="Арка 465"/>
                    <p:cNvSpPr/>
                    <p:nvPr/>
                  </p:nvSpPr>
                  <p:spPr>
                    <a:xfrm rot="16200000">
                      <a:off x="3393626" y="2566308"/>
                      <a:ext cx="571502" cy="163285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1514" name="Группа 929"/>
                  <p:cNvGrpSpPr/>
                  <p:nvPr/>
                </p:nvGrpSpPr>
                <p:grpSpPr>
                  <a:xfrm rot="10800000">
                    <a:off x="3946077" y="2373086"/>
                    <a:ext cx="522509" cy="571502"/>
                    <a:chOff x="3597734" y="2362200"/>
                    <a:chExt cx="522509" cy="571502"/>
                  </a:xfrm>
                </p:grpSpPr>
                <p:sp>
                  <p:nvSpPr>
                    <p:cNvPr id="459" name="Овал 458"/>
                    <p:cNvSpPr/>
                    <p:nvPr/>
                  </p:nvSpPr>
                  <p:spPr>
                    <a:xfrm>
                      <a:off x="3951514" y="2574472"/>
                      <a:ext cx="168729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60" name="Арка 459"/>
                    <p:cNvSpPr/>
                    <p:nvPr/>
                  </p:nvSpPr>
                  <p:spPr>
                    <a:xfrm rot="16200000">
                      <a:off x="3796910" y="2572674"/>
                      <a:ext cx="277586" cy="16222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61" name="Арка 460"/>
                    <p:cNvSpPr/>
                    <p:nvPr/>
                  </p:nvSpPr>
                  <p:spPr>
                    <a:xfrm rot="16200000">
                      <a:off x="3597538" y="2569228"/>
                      <a:ext cx="414048" cy="163283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62" name="Арка 461"/>
                    <p:cNvSpPr/>
                    <p:nvPr/>
                  </p:nvSpPr>
                  <p:spPr>
                    <a:xfrm rot="16200000">
                      <a:off x="3393626" y="2566308"/>
                      <a:ext cx="571502" cy="163285"/>
                    </a:xfrm>
                    <a:prstGeom prst="blockArc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456" name="TextBox 455"/>
                <p:cNvSpPr txBox="1"/>
                <p:nvPr/>
              </p:nvSpPr>
              <p:spPr>
                <a:xfrm>
                  <a:off x="4830288" y="3846119"/>
                  <a:ext cx="752786" cy="3282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000" b="1" dirty="0" smtClean="0">
                      <a:solidFill>
                        <a:srgbClr val="FF0000"/>
                      </a:solidFill>
                    </a:rPr>
                    <a:t>185 </a:t>
                  </a:r>
                  <a:r>
                    <a:rPr lang="ru-RU" sz="1000" b="1" dirty="0" err="1" smtClean="0">
                      <a:solidFill>
                        <a:srgbClr val="FF0000"/>
                      </a:solidFill>
                    </a:rPr>
                    <a:t>пк</a:t>
                  </a:r>
                  <a:r>
                    <a:rPr lang="ru-RU" sz="1000" b="1" dirty="0" smtClean="0">
                      <a:solidFill>
                        <a:srgbClr val="FF0000"/>
                      </a:solidFill>
                    </a:rPr>
                    <a:t> 8</a:t>
                  </a:r>
                  <a:endParaRPr lang="ru-RU" sz="10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519" name="Группа 1185"/>
              <p:cNvGrpSpPr/>
              <p:nvPr/>
            </p:nvGrpSpPr>
            <p:grpSpPr>
              <a:xfrm>
                <a:off x="4286496" y="3334986"/>
                <a:ext cx="2774489" cy="400068"/>
                <a:chOff x="1964868" y="3940627"/>
                <a:chExt cx="2774489" cy="400068"/>
              </a:xfrm>
            </p:grpSpPr>
            <p:grpSp>
              <p:nvGrpSpPr>
                <p:cNvPr id="1520" name="Группа 274"/>
                <p:cNvGrpSpPr/>
                <p:nvPr/>
              </p:nvGrpSpPr>
              <p:grpSpPr>
                <a:xfrm>
                  <a:off x="3298370" y="4201886"/>
                  <a:ext cx="483043" cy="129276"/>
                  <a:chOff x="2857505" y="4857755"/>
                  <a:chExt cx="4714932" cy="1428765"/>
                </a:xfrm>
              </p:grpSpPr>
              <p:sp>
                <p:nvSpPr>
                  <p:cNvPr id="395" name="Прямоугольник 394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1523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1524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399" name="Полилиния 398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00" name="Прямоугольник 280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01" name="Прямоугольник 281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525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1526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453" name="Прямоугольник 333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54" name="Прямоугольник 334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404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05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540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547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548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45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5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5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555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44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4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4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439" name="Полилиния 438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40" name="Прямоугольник 439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41" name="Прямоугольник 321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42" name="Прямоугольник 322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43" name="Полилиния 442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44" name="Полилиния 443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562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563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573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43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3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3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574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43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3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3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424" name="Полилиния 423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5" name="Прямоугольник 424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6" name="Прямоугольник 306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7" name="Прямоугольник 307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8" name="Полилиния 427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9" name="Полилиния 428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575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421" name="Прямоугольник 420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2" name="Прямоугольник 421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576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410" name="Прямоугольник 409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1" name="Прямоугольник 410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2" name="Прямоугольник 411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3" name="Прямоугольник 293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4" name="Прямоугольник 413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5" name="Прямоугольник 414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6" name="Прямоугольник 296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7" name="Прямоугольник 297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8" name="Прямоугольник 298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19" name="Прямоугольник 299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420" name="Прямоугольник 419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398" name="Полилиния 397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577" name="Группа 396"/>
                <p:cNvGrpSpPr/>
                <p:nvPr/>
              </p:nvGrpSpPr>
              <p:grpSpPr>
                <a:xfrm>
                  <a:off x="2808513" y="4201886"/>
                  <a:ext cx="483043" cy="129276"/>
                  <a:chOff x="2857505" y="4857755"/>
                  <a:chExt cx="4714932" cy="1428765"/>
                </a:xfrm>
              </p:grpSpPr>
              <p:sp>
                <p:nvSpPr>
                  <p:cNvPr id="335" name="Прямоугольник 334"/>
                  <p:cNvSpPr/>
                  <p:nvPr/>
                </p:nvSpPr>
                <p:spPr>
                  <a:xfrm>
                    <a:off x="3145912" y="5810831"/>
                    <a:ext cx="4138111" cy="89575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1578" name="Группа 2453"/>
                  <p:cNvGrpSpPr/>
                  <p:nvPr/>
                </p:nvGrpSpPr>
                <p:grpSpPr>
                  <a:xfrm>
                    <a:off x="2857505" y="4857755"/>
                    <a:ext cx="4714932" cy="1428765"/>
                    <a:chOff x="2857505" y="4857755"/>
                    <a:chExt cx="4714932" cy="1428765"/>
                  </a:xfrm>
                </p:grpSpPr>
                <p:grpSp>
                  <p:nvGrpSpPr>
                    <p:cNvPr id="1579" name="Группа 2452"/>
                    <p:cNvGrpSpPr/>
                    <p:nvPr/>
                  </p:nvGrpSpPr>
                  <p:grpSpPr>
                    <a:xfrm>
                      <a:off x="2857505" y="4857755"/>
                      <a:ext cx="4714932" cy="1428765"/>
                      <a:chOff x="2857505" y="4857755"/>
                      <a:chExt cx="4714932" cy="1428765"/>
                    </a:xfrm>
                  </p:grpSpPr>
                  <p:sp>
                    <p:nvSpPr>
                      <p:cNvPr id="339" name="Полилиния 338"/>
                      <p:cNvSpPr/>
                      <p:nvPr/>
                    </p:nvSpPr>
                    <p:spPr>
                      <a:xfrm rot="5400000" flipH="1">
                        <a:off x="5532586" y="4431141"/>
                        <a:ext cx="161744" cy="2872419"/>
                      </a:xfrm>
                      <a:custGeom>
                        <a:avLst/>
                        <a:gdLst>
                          <a:gd name="connsiteX0" fmla="*/ 0 w 0"/>
                          <a:gd name="connsiteY0" fmla="*/ 0 h 166688"/>
                          <a:gd name="connsiteX1" fmla="*/ 0 w 0"/>
                          <a:gd name="connsiteY1" fmla="*/ 166688 h 1666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66688">
                            <a:moveTo>
                              <a:pt x="0" y="0"/>
                            </a:moveTo>
                            <a:lnTo>
                              <a:pt x="0" y="166688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40" name="Прямоугольник 339"/>
                      <p:cNvSpPr/>
                      <p:nvPr/>
                    </p:nvSpPr>
                    <p:spPr>
                      <a:xfrm flipV="1">
                        <a:off x="5072612" y="5828240"/>
                        <a:ext cx="388165" cy="16174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41" name="Прямоугольник 340"/>
                      <p:cNvSpPr/>
                      <p:nvPr/>
                    </p:nvSpPr>
                    <p:spPr>
                      <a:xfrm flipV="1">
                        <a:off x="4798313" y="5828240"/>
                        <a:ext cx="155266" cy="199490"/>
                      </a:xfrm>
                      <a:prstGeom prst="rect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580" name="Группа 2451"/>
                      <p:cNvGrpSpPr/>
                      <p:nvPr/>
                    </p:nvGrpSpPr>
                    <p:grpSpPr>
                      <a:xfrm>
                        <a:off x="2857505" y="4857755"/>
                        <a:ext cx="4714932" cy="1428765"/>
                        <a:chOff x="2857505" y="4857755"/>
                        <a:chExt cx="4714932" cy="1428765"/>
                      </a:xfrm>
                    </p:grpSpPr>
                    <p:grpSp>
                      <p:nvGrpSpPr>
                        <p:cNvPr id="1582" name="Группа 2441"/>
                        <p:cNvGrpSpPr/>
                        <p:nvPr/>
                      </p:nvGrpSpPr>
                      <p:grpSpPr>
                        <a:xfrm>
                          <a:off x="3119425" y="5900752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393" name="Прямоугольник 392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94" name="Прямоугольник 393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344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57505" y="5810831"/>
                          <a:ext cx="282144" cy="17914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345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7290293" y="5810831"/>
                          <a:ext cx="282144" cy="17915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583" name="Группа 2362"/>
                        <p:cNvGrpSpPr/>
                        <p:nvPr/>
                      </p:nvGrpSpPr>
                      <p:grpSpPr>
                        <a:xfrm>
                          <a:off x="6118073" y="5887545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584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585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390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91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9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587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38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88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89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379" name="Полилиния 378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80" name="Прямоугольник 379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81" name="Прямоугольник 380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82" name="Прямоугольник 381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83" name="Полилиния 382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84" name="Полилиния 383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590" name="Группа 2327"/>
                        <p:cNvGrpSpPr/>
                        <p:nvPr/>
                      </p:nvGrpSpPr>
                      <p:grpSpPr>
                        <a:xfrm>
                          <a:off x="3245653" y="5887544"/>
                          <a:ext cx="1086862" cy="398975"/>
                          <a:chOff x="4857752" y="4929198"/>
                          <a:chExt cx="2201590" cy="785818"/>
                        </a:xfrm>
                      </p:grpSpPr>
                      <p:grpSp>
                        <p:nvGrpSpPr>
                          <p:cNvPr id="1591" name="Группа 2217"/>
                          <p:cNvGrpSpPr/>
                          <p:nvPr/>
                        </p:nvGrpSpPr>
                        <p:grpSpPr>
                          <a:xfrm>
                            <a:off x="4857752" y="4929198"/>
                            <a:ext cx="2201590" cy="785818"/>
                            <a:chOff x="2643174" y="4657735"/>
                            <a:chExt cx="1201458" cy="428628"/>
                          </a:xfrm>
                        </p:grpSpPr>
                        <p:grpSp>
                          <p:nvGrpSpPr>
                            <p:cNvPr id="1594" name="Группа 1003"/>
                            <p:cNvGrpSpPr/>
                            <p:nvPr/>
                          </p:nvGrpSpPr>
                          <p:grpSpPr>
                            <a:xfrm>
                              <a:off x="2643174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375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76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77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596" name="Группа 1003"/>
                            <p:cNvGrpSpPr/>
                            <p:nvPr/>
                          </p:nvGrpSpPr>
                          <p:grpSpPr>
                            <a:xfrm>
                              <a:off x="3428992" y="4657735"/>
                              <a:ext cx="415640" cy="428628"/>
                              <a:chOff x="4214810" y="4500570"/>
                              <a:chExt cx="1214446" cy="1214446"/>
                            </a:xfrm>
                          </p:grpSpPr>
                          <p:sp>
                            <p:nvSpPr>
                              <p:cNvPr id="372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14810" y="4500570"/>
                                <a:ext cx="1214446" cy="121444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73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6253" y="4572004"/>
                                <a:ext cx="1071569" cy="1071570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74" name="Oval 2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714876" y="5000636"/>
                                <a:ext cx="214313" cy="214314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364" name="Полилиния 363"/>
                          <p:cNvSpPr/>
                          <p:nvPr/>
                        </p:nvSpPr>
                        <p:spPr>
                          <a:xfrm>
                            <a:off x="5010150" y="4957776"/>
                            <a:ext cx="1876425" cy="519127"/>
                          </a:xfrm>
                          <a:custGeom>
                            <a:avLst/>
                            <a:gdLst>
                              <a:gd name="connsiteX0" fmla="*/ 152400 w 1876425"/>
                              <a:gd name="connsiteY0" fmla="*/ 261938 h 485775"/>
                              <a:gd name="connsiteX1" fmla="*/ 147638 w 1876425"/>
                              <a:gd name="connsiteY1" fmla="*/ 400050 h 485775"/>
                              <a:gd name="connsiteX2" fmla="*/ 80963 w 1876425"/>
                              <a:gd name="connsiteY2" fmla="*/ 371475 h 485775"/>
                              <a:gd name="connsiteX3" fmla="*/ 0 w 1876425"/>
                              <a:gd name="connsiteY3" fmla="*/ 185738 h 485775"/>
                              <a:gd name="connsiteX4" fmla="*/ 4763 w 1876425"/>
                              <a:gd name="connsiteY4" fmla="*/ 119063 h 485775"/>
                              <a:gd name="connsiteX5" fmla="*/ 481013 w 1876425"/>
                              <a:gd name="connsiteY5" fmla="*/ 0 h 485775"/>
                              <a:gd name="connsiteX6" fmla="*/ 1428750 w 1876425"/>
                              <a:gd name="connsiteY6" fmla="*/ 0 h 485775"/>
                              <a:gd name="connsiteX7" fmla="*/ 1876425 w 1876425"/>
                              <a:gd name="connsiteY7" fmla="*/ 100013 h 485775"/>
                              <a:gd name="connsiteX8" fmla="*/ 1876425 w 1876425"/>
                              <a:gd name="connsiteY8" fmla="*/ 190500 h 485775"/>
                              <a:gd name="connsiteX9" fmla="*/ 1804988 w 1876425"/>
                              <a:gd name="connsiteY9" fmla="*/ 376238 h 485775"/>
                              <a:gd name="connsiteX10" fmla="*/ 1747838 w 1876425"/>
                              <a:gd name="connsiteY10" fmla="*/ 381000 h 485775"/>
                              <a:gd name="connsiteX11" fmla="*/ 1738313 w 1876425"/>
                              <a:gd name="connsiteY11" fmla="*/ 261938 h 485775"/>
                              <a:gd name="connsiteX12" fmla="*/ 1590675 w 1876425"/>
                              <a:gd name="connsiteY12" fmla="*/ 261938 h 485775"/>
                              <a:gd name="connsiteX13" fmla="*/ 1266825 w 1876425"/>
                              <a:gd name="connsiteY13" fmla="*/ 485775 h 485775"/>
                              <a:gd name="connsiteX14" fmla="*/ 628650 w 1876425"/>
                              <a:gd name="connsiteY14" fmla="*/ 485775 h 485775"/>
                              <a:gd name="connsiteX15" fmla="*/ 300038 w 1876425"/>
                              <a:gd name="connsiteY15" fmla="*/ 261938 h 485775"/>
                              <a:gd name="connsiteX16" fmla="*/ 152400 w 1876425"/>
                              <a:gd name="connsiteY16" fmla="*/ 261938 h 4857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876425" h="485775">
                                <a:moveTo>
                                  <a:pt x="152400" y="261938"/>
                                </a:moveTo>
                                <a:lnTo>
                                  <a:pt x="147638" y="400050"/>
                                </a:lnTo>
                                <a:lnTo>
                                  <a:pt x="80963" y="371475"/>
                                </a:lnTo>
                                <a:lnTo>
                                  <a:pt x="0" y="185738"/>
                                </a:lnTo>
                                <a:lnTo>
                                  <a:pt x="4763" y="119063"/>
                                </a:lnTo>
                                <a:lnTo>
                                  <a:pt x="481013" y="0"/>
                                </a:lnTo>
                                <a:lnTo>
                                  <a:pt x="1428750" y="0"/>
                                </a:lnTo>
                                <a:lnTo>
                                  <a:pt x="1876425" y="100013"/>
                                </a:lnTo>
                                <a:lnTo>
                                  <a:pt x="1876425" y="190500"/>
                                </a:lnTo>
                                <a:lnTo>
                                  <a:pt x="1804988" y="376238"/>
                                </a:lnTo>
                                <a:cubicBezTo>
                                  <a:pt x="1743320" y="396794"/>
                                  <a:pt x="1747838" y="415368"/>
                                  <a:pt x="1747838" y="381000"/>
                                </a:cubicBezTo>
                                <a:lnTo>
                                  <a:pt x="1738313" y="261938"/>
                                </a:lnTo>
                                <a:lnTo>
                                  <a:pt x="1590675" y="261938"/>
                                </a:lnTo>
                                <a:lnTo>
                                  <a:pt x="1266825" y="485775"/>
                                </a:lnTo>
                                <a:lnTo>
                                  <a:pt x="628650" y="485775"/>
                                </a:lnTo>
                                <a:lnTo>
                                  <a:pt x="300038" y="261938"/>
                                </a:lnTo>
                                <a:lnTo>
                                  <a:pt x="152400" y="2619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5" name="Прямоугольник 364"/>
                          <p:cNvSpPr/>
                          <p:nvPr/>
                        </p:nvSpPr>
                        <p:spPr>
                          <a:xfrm>
                            <a:off x="5715008" y="5072074"/>
                            <a:ext cx="500066" cy="71438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6" name="Прямоугольник 365"/>
                          <p:cNvSpPr/>
                          <p:nvPr/>
                        </p:nvSpPr>
                        <p:spPr>
                          <a:xfrm>
                            <a:off x="5786446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7" name="Прямоугольник 366"/>
                          <p:cNvSpPr/>
                          <p:nvPr/>
                        </p:nvSpPr>
                        <p:spPr>
                          <a:xfrm>
                            <a:off x="6000760" y="5143512"/>
                            <a:ext cx="142876" cy="214314"/>
                          </a:xfrm>
                          <a:prstGeom prst="rect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8" name="Полилиния 367"/>
                          <p:cNvSpPr/>
                          <p:nvPr/>
                        </p:nvSpPr>
                        <p:spPr>
                          <a:xfrm>
                            <a:off x="5438775" y="5067300"/>
                            <a:ext cx="228600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9" name="Полилиния 368"/>
                          <p:cNvSpPr/>
                          <p:nvPr/>
                        </p:nvSpPr>
                        <p:spPr>
                          <a:xfrm flipH="1">
                            <a:off x="6286512" y="5072074"/>
                            <a:ext cx="200028" cy="285750"/>
                          </a:xfrm>
                          <a:custGeom>
                            <a:avLst/>
                            <a:gdLst>
                              <a:gd name="connsiteX0" fmla="*/ 171450 w 228600"/>
                              <a:gd name="connsiteY0" fmla="*/ 285750 h 285750"/>
                              <a:gd name="connsiteX1" fmla="*/ 228600 w 228600"/>
                              <a:gd name="connsiteY1" fmla="*/ 285750 h 285750"/>
                              <a:gd name="connsiteX2" fmla="*/ 228600 w 228600"/>
                              <a:gd name="connsiteY2" fmla="*/ 0 h 285750"/>
                              <a:gd name="connsiteX3" fmla="*/ 42863 w 228600"/>
                              <a:gd name="connsiteY3" fmla="*/ 4763 h 285750"/>
                              <a:gd name="connsiteX4" fmla="*/ 0 w 228600"/>
                              <a:gd name="connsiteY4" fmla="*/ 95250 h 285750"/>
                              <a:gd name="connsiteX5" fmla="*/ 171450 w 228600"/>
                              <a:gd name="connsiteY5" fmla="*/ 285750 h 2857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28600" h="285750">
                                <a:moveTo>
                                  <a:pt x="171450" y="285750"/>
                                </a:moveTo>
                                <a:lnTo>
                                  <a:pt x="228600" y="285750"/>
                                </a:lnTo>
                                <a:lnTo>
                                  <a:pt x="228600" y="0"/>
                                </a:lnTo>
                                <a:lnTo>
                                  <a:pt x="42863" y="4763"/>
                                </a:lnTo>
                                <a:lnTo>
                                  <a:pt x="0" y="95250"/>
                                </a:lnTo>
                                <a:lnTo>
                                  <a:pt x="171450" y="2857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614" name="Группа 2440"/>
                        <p:cNvGrpSpPr/>
                        <p:nvPr/>
                      </p:nvGrpSpPr>
                      <p:grpSpPr>
                        <a:xfrm>
                          <a:off x="7172339" y="5905515"/>
                          <a:ext cx="142883" cy="200025"/>
                          <a:chOff x="7172339" y="5905515"/>
                          <a:chExt cx="142883" cy="200025"/>
                        </a:xfrm>
                      </p:grpSpPr>
                      <p:sp>
                        <p:nvSpPr>
                          <p:cNvPr id="361" name="Прямоугольник 360"/>
                          <p:cNvSpPr/>
                          <p:nvPr/>
                        </p:nvSpPr>
                        <p:spPr>
                          <a:xfrm flipV="1">
                            <a:off x="7172339" y="6005531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2" name="Прямоугольник 361"/>
                          <p:cNvSpPr/>
                          <p:nvPr/>
                        </p:nvSpPr>
                        <p:spPr>
                          <a:xfrm flipV="1">
                            <a:off x="7172346" y="5905515"/>
                            <a:ext cx="142876" cy="100009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615" name="Группа 2450"/>
                        <p:cNvGrpSpPr/>
                        <p:nvPr/>
                      </p:nvGrpSpPr>
                      <p:grpSpPr>
                        <a:xfrm>
                          <a:off x="3064403" y="4857755"/>
                          <a:ext cx="4288595" cy="1042997"/>
                          <a:chOff x="3064403" y="4857755"/>
                          <a:chExt cx="4288595" cy="1042997"/>
                        </a:xfrm>
                      </p:grpSpPr>
                      <p:sp>
                        <p:nvSpPr>
                          <p:cNvPr id="350" name="Прямоугольник 349"/>
                          <p:cNvSpPr/>
                          <p:nvPr/>
                        </p:nvSpPr>
                        <p:spPr>
                          <a:xfrm flipV="1">
                            <a:off x="3114567" y="4915081"/>
                            <a:ext cx="4138112" cy="895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1" name="Прямоугольник 350"/>
                          <p:cNvSpPr/>
                          <p:nvPr/>
                        </p:nvSpPr>
                        <p:spPr>
                          <a:xfrm>
                            <a:off x="3064403" y="4857755"/>
                            <a:ext cx="4288595" cy="57328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2" name="Прямоугольник 351"/>
                          <p:cNvSpPr/>
                          <p:nvPr/>
                        </p:nvSpPr>
                        <p:spPr>
                          <a:xfrm flipV="1">
                            <a:off x="3114567" y="491501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3" name="Прямоугольник 352"/>
                          <p:cNvSpPr/>
                          <p:nvPr/>
                        </p:nvSpPr>
                        <p:spPr>
                          <a:xfrm flipV="1">
                            <a:off x="3772903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4" name="Прямоугольник 353"/>
                          <p:cNvSpPr/>
                          <p:nvPr/>
                        </p:nvSpPr>
                        <p:spPr>
                          <a:xfrm flipV="1">
                            <a:off x="4389862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5" name="Прямоугольник 354"/>
                          <p:cNvSpPr/>
                          <p:nvPr/>
                        </p:nvSpPr>
                        <p:spPr>
                          <a:xfrm flipV="1">
                            <a:off x="5004304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6" name="Прямоугольник 355"/>
                          <p:cNvSpPr/>
                          <p:nvPr/>
                        </p:nvSpPr>
                        <p:spPr>
                          <a:xfrm flipV="1">
                            <a:off x="5578627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7" name="Прямоугольник 356"/>
                          <p:cNvSpPr/>
                          <p:nvPr/>
                        </p:nvSpPr>
                        <p:spPr>
                          <a:xfrm flipV="1">
                            <a:off x="613915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8" name="Прямоугольник 357"/>
                          <p:cNvSpPr/>
                          <p:nvPr/>
                        </p:nvSpPr>
                        <p:spPr>
                          <a:xfrm flipV="1">
                            <a:off x="6688391" y="4915009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59" name="Прямоугольник 358"/>
                          <p:cNvSpPr/>
                          <p:nvPr/>
                        </p:nvSpPr>
                        <p:spPr>
                          <a:xfrm flipV="1">
                            <a:off x="7252679" y="4915427"/>
                            <a:ext cx="60189" cy="985325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360" name="Прямоугольник 359"/>
                          <p:cNvSpPr/>
                          <p:nvPr/>
                        </p:nvSpPr>
                        <p:spPr>
                          <a:xfrm flipV="1">
                            <a:off x="3711451" y="5124195"/>
                            <a:ext cx="776330" cy="161747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338" name="Полилиния 337"/>
                    <p:cNvSpPr/>
                    <p:nvPr/>
                  </p:nvSpPr>
                  <p:spPr>
                    <a:xfrm rot="19690634">
                      <a:off x="7244326" y="5571719"/>
                      <a:ext cx="60700" cy="218540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616" name="Группа 457"/>
                <p:cNvGrpSpPr/>
                <p:nvPr/>
              </p:nvGrpSpPr>
              <p:grpSpPr>
                <a:xfrm flipH="1">
                  <a:off x="2389414" y="4180119"/>
                  <a:ext cx="422480" cy="155818"/>
                  <a:chOff x="1643042" y="4819663"/>
                  <a:chExt cx="5357849" cy="1824061"/>
                </a:xfrm>
              </p:grpSpPr>
              <p:grpSp>
                <p:nvGrpSpPr>
                  <p:cNvPr id="1627" name="Группа 2381"/>
                  <p:cNvGrpSpPr/>
                  <p:nvPr/>
                </p:nvGrpSpPr>
                <p:grpSpPr>
                  <a:xfrm>
                    <a:off x="1643042" y="6084803"/>
                    <a:ext cx="5357849" cy="558921"/>
                    <a:chOff x="2147182" y="5535251"/>
                    <a:chExt cx="4330518" cy="441702"/>
                  </a:xfrm>
                </p:grpSpPr>
                <p:sp>
                  <p:nvSpPr>
                    <p:cNvPr id="295" name="Полилиния 294"/>
                    <p:cNvSpPr/>
                    <p:nvPr/>
                  </p:nvSpPr>
                  <p:spPr>
                    <a:xfrm rot="5400000" flipH="1">
                      <a:off x="4607719" y="4285085"/>
                      <a:ext cx="142874" cy="2643205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628" name="Группа 2378"/>
                    <p:cNvGrpSpPr/>
                    <p:nvPr/>
                  </p:nvGrpSpPr>
                  <p:grpSpPr>
                    <a:xfrm>
                      <a:off x="2147182" y="5556711"/>
                      <a:ext cx="4330518" cy="420242"/>
                      <a:chOff x="2147182" y="5556711"/>
                      <a:chExt cx="4330518" cy="420242"/>
                    </a:xfrm>
                  </p:grpSpPr>
                  <p:grpSp>
                    <p:nvGrpSpPr>
                      <p:cNvPr id="1629" name="Группа 2360"/>
                      <p:cNvGrpSpPr/>
                      <p:nvPr/>
                    </p:nvGrpSpPr>
                    <p:grpSpPr>
                      <a:xfrm>
                        <a:off x="2147182" y="5556711"/>
                        <a:ext cx="4330518" cy="158259"/>
                        <a:chOff x="2594151" y="6072178"/>
                        <a:chExt cx="3574693" cy="142886"/>
                      </a:xfrm>
                    </p:grpSpPr>
                    <p:sp>
                      <p:nvSpPr>
                        <p:cNvPr id="332" name="Прямоугольник 331"/>
                        <p:cNvSpPr/>
                        <p:nvPr/>
                      </p:nvSpPr>
                      <p:spPr>
                        <a:xfrm>
                          <a:off x="2809859" y="6072206"/>
                          <a:ext cx="3143271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33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94151" y="6072178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334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954530" y="6072189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640" name="Группа 2362"/>
                      <p:cNvGrpSpPr/>
                      <p:nvPr/>
                    </p:nvGrpSpPr>
                    <p:grpSpPr>
                      <a:xfrm>
                        <a:off x="5143504" y="5624526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1642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1643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32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3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3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644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32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2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2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318" name="Полилиния 317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19" name="Прямоугольник 318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20" name="Прямоугольник 319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21" name="Прямоугольник 320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22" name="Полилиния 321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23" name="Полилиния 322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645" name="Группа 2327"/>
                      <p:cNvGrpSpPr/>
                      <p:nvPr/>
                    </p:nvGrpSpPr>
                    <p:grpSpPr>
                      <a:xfrm>
                        <a:off x="2500298" y="5624525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1647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1650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31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1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1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651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31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1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1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303" name="Полилиния 302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04" name="Прямоугольник 303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05" name="Прямоугольник 304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06" name="Прямоугольник 305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07" name="Полилиния 306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308" name="Полилиния 307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297" name="Прямоугольник 296"/>
                    <p:cNvSpPr/>
                    <p:nvPr/>
                  </p:nvSpPr>
                  <p:spPr>
                    <a:xfrm flipV="1">
                      <a:off x="4181469" y="5572140"/>
                      <a:ext cx="357190" cy="1428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98" name="Прямоугольник 297"/>
                    <p:cNvSpPr/>
                    <p:nvPr/>
                  </p:nvSpPr>
                  <p:spPr>
                    <a:xfrm flipV="1">
                      <a:off x="3929058" y="5572140"/>
                      <a:ext cx="142876" cy="176216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1654" name="Группа 2642"/>
                  <p:cNvGrpSpPr/>
                  <p:nvPr/>
                </p:nvGrpSpPr>
                <p:grpSpPr>
                  <a:xfrm>
                    <a:off x="1962135" y="4819663"/>
                    <a:ext cx="4719671" cy="1700222"/>
                    <a:chOff x="1962135" y="4819663"/>
                    <a:chExt cx="4719671" cy="1700222"/>
                  </a:xfrm>
                </p:grpSpPr>
                <p:sp>
                  <p:nvSpPr>
                    <p:cNvPr id="262" name="Прямоугольник 261"/>
                    <p:cNvSpPr/>
                    <p:nvPr/>
                  </p:nvSpPr>
                  <p:spPr>
                    <a:xfrm>
                      <a:off x="4000496" y="4819663"/>
                      <a:ext cx="535525" cy="7143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656" name="Группа 2637"/>
                    <p:cNvGrpSpPr/>
                    <p:nvPr/>
                  </p:nvGrpSpPr>
                  <p:grpSpPr>
                    <a:xfrm>
                      <a:off x="1962135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293" name="Прямоугольник 292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94" name="Прямоугольник 293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264" name="Прямоугольник 263"/>
                    <p:cNvSpPr/>
                    <p:nvPr/>
                  </p:nvSpPr>
                  <p:spPr>
                    <a:xfrm>
                      <a:off x="4000496" y="4857760"/>
                      <a:ext cx="535525" cy="214314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65" name="Прямоугольник 264"/>
                    <p:cNvSpPr/>
                    <p:nvPr/>
                  </p:nvSpPr>
                  <p:spPr>
                    <a:xfrm>
                      <a:off x="2247887" y="5000636"/>
                      <a:ext cx="4207436" cy="1109472"/>
                    </a:xfrm>
                    <a:prstGeom prst="rect">
                      <a:avLst/>
                    </a:prstGeom>
                    <a:solidFill>
                      <a:srgbClr val="FFCC99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66" name="Прямоугольник 265"/>
                    <p:cNvSpPr/>
                    <p:nvPr/>
                  </p:nvSpPr>
                  <p:spPr>
                    <a:xfrm flipV="1">
                      <a:off x="2243124" y="5357824"/>
                      <a:ext cx="4214842" cy="152095"/>
                    </a:xfrm>
                    <a:prstGeom prst="rect">
                      <a:avLst/>
                    </a:pr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67" name="Прямоугольник 266"/>
                    <p:cNvSpPr/>
                    <p:nvPr/>
                  </p:nvSpPr>
                  <p:spPr>
                    <a:xfrm flipV="1">
                      <a:off x="5953137" y="5000636"/>
                      <a:ext cx="47623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68" name="Полилиния 267"/>
                    <p:cNvSpPr/>
                    <p:nvPr/>
                  </p:nvSpPr>
                  <p:spPr>
                    <a:xfrm>
                      <a:off x="6453203" y="5000625"/>
                      <a:ext cx="95250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69" name="Полилиния 268"/>
                    <p:cNvSpPr/>
                    <p:nvPr/>
                  </p:nvSpPr>
                  <p:spPr>
                    <a:xfrm flipH="1">
                      <a:off x="2143108" y="5000636"/>
                      <a:ext cx="104777" cy="1109663"/>
                    </a:xfrm>
                    <a:custGeom>
                      <a:avLst/>
                      <a:gdLst>
                        <a:gd name="connsiteX0" fmla="*/ 0 w 95250"/>
                        <a:gd name="connsiteY0" fmla="*/ 0 h 1109663"/>
                        <a:gd name="connsiteX1" fmla="*/ 4763 w 95250"/>
                        <a:gd name="connsiteY1" fmla="*/ 1109663 h 1109663"/>
                        <a:gd name="connsiteX2" fmla="*/ 95250 w 95250"/>
                        <a:gd name="connsiteY2" fmla="*/ 847725 h 1109663"/>
                        <a:gd name="connsiteX3" fmla="*/ 95250 w 95250"/>
                        <a:gd name="connsiteY3" fmla="*/ 257175 h 1109663"/>
                        <a:gd name="connsiteX4" fmla="*/ 0 w 95250"/>
                        <a:gd name="connsiteY4" fmla="*/ 0 h 11096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1109663">
                          <a:moveTo>
                            <a:pt x="0" y="0"/>
                          </a:moveTo>
                          <a:cubicBezTo>
                            <a:pt x="1588" y="369888"/>
                            <a:pt x="3175" y="739775"/>
                            <a:pt x="4763" y="1109663"/>
                          </a:cubicBezTo>
                          <a:lnTo>
                            <a:pt x="95250" y="847725"/>
                          </a:lnTo>
                          <a:lnTo>
                            <a:pt x="95250" y="25717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9900"/>
                    </a:solidFill>
                    <a:ln w="635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70" name="Прямоугольник 269"/>
                    <p:cNvSpPr/>
                    <p:nvPr/>
                  </p:nvSpPr>
                  <p:spPr>
                    <a:xfrm flipV="1">
                      <a:off x="6048383" y="5000636"/>
                      <a:ext cx="45719" cy="1143008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71" name="Прямоугольник 270"/>
                    <p:cNvSpPr/>
                    <p:nvPr/>
                  </p:nvSpPr>
                  <p:spPr>
                    <a:xfrm flipV="1">
                      <a:off x="5715008" y="6110308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72" name="Прямоугольник 271"/>
                    <p:cNvSpPr/>
                    <p:nvPr/>
                  </p:nvSpPr>
                  <p:spPr>
                    <a:xfrm flipV="1">
                      <a:off x="2560572" y="5000636"/>
                      <a:ext cx="47623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73" name="Прямоугольник 272"/>
                    <p:cNvSpPr/>
                    <p:nvPr/>
                  </p:nvSpPr>
                  <p:spPr>
                    <a:xfrm flipV="1">
                      <a:off x="2672373" y="5000636"/>
                      <a:ext cx="47625" cy="1143009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74" name="Прямоугольник 273"/>
                    <p:cNvSpPr/>
                    <p:nvPr/>
                  </p:nvSpPr>
                  <p:spPr>
                    <a:xfrm flipV="1">
                      <a:off x="1962135" y="6110310"/>
                      <a:ext cx="966791" cy="123825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674" name="Группа 2635"/>
                    <p:cNvGrpSpPr/>
                    <p:nvPr/>
                  </p:nvGrpSpPr>
                  <p:grpSpPr>
                    <a:xfrm>
                      <a:off x="4133846" y="4972058"/>
                      <a:ext cx="285752" cy="1424003"/>
                      <a:chOff x="4133846" y="4972058"/>
                      <a:chExt cx="285752" cy="1424003"/>
                    </a:xfrm>
                  </p:grpSpPr>
                  <p:grpSp>
                    <p:nvGrpSpPr>
                      <p:cNvPr id="1675" name="Группа 2622"/>
                      <p:cNvGrpSpPr/>
                      <p:nvPr/>
                    </p:nvGrpSpPr>
                    <p:grpSpPr>
                      <a:xfrm>
                        <a:off x="4133846" y="4972058"/>
                        <a:ext cx="285752" cy="1143008"/>
                        <a:chOff x="6858016" y="5072074"/>
                        <a:chExt cx="285752" cy="1143008"/>
                      </a:xfrm>
                    </p:grpSpPr>
                    <p:grpSp>
                      <p:nvGrpSpPr>
                        <p:cNvPr id="1676" name="Группа 2616"/>
                        <p:cNvGrpSpPr/>
                        <p:nvPr/>
                      </p:nvGrpSpPr>
                      <p:grpSpPr>
                        <a:xfrm>
                          <a:off x="6858016" y="5072074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289" name="Прямоугольник 288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290" name="Прямоугольник 289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291" name="Прямоугольник 290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292" name="Прямоугольник 291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687" name="Группа 2617"/>
                        <p:cNvGrpSpPr/>
                        <p:nvPr/>
                      </p:nvGrpSpPr>
                      <p:grpSpPr>
                        <a:xfrm>
                          <a:off x="6858016" y="5643578"/>
                          <a:ext cx="285752" cy="571504"/>
                          <a:chOff x="6858016" y="5072074"/>
                          <a:chExt cx="285752" cy="571504"/>
                        </a:xfrm>
                      </p:grpSpPr>
                      <p:sp>
                        <p:nvSpPr>
                          <p:cNvPr id="285" name="Прямоугольник 284"/>
                          <p:cNvSpPr/>
                          <p:nvPr/>
                        </p:nvSpPr>
                        <p:spPr>
                          <a:xfrm flipV="1">
                            <a:off x="6858016" y="5072074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286" name="Прямоугольник 285"/>
                          <p:cNvSpPr/>
                          <p:nvPr/>
                        </p:nvSpPr>
                        <p:spPr>
                          <a:xfrm flipV="1">
                            <a:off x="6858016" y="5214950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287" name="Прямоугольник 286"/>
                          <p:cNvSpPr/>
                          <p:nvPr/>
                        </p:nvSpPr>
                        <p:spPr>
                          <a:xfrm flipV="1">
                            <a:off x="6858016" y="5357827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  <p:sp>
                        <p:nvSpPr>
                          <p:cNvPr id="288" name="Прямоугольник 287"/>
                          <p:cNvSpPr/>
                          <p:nvPr/>
                        </p:nvSpPr>
                        <p:spPr>
                          <a:xfrm flipV="1">
                            <a:off x="6858016" y="5500703"/>
                            <a:ext cx="285752" cy="14287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281" name="Прямоугольник 280"/>
                      <p:cNvSpPr/>
                      <p:nvPr/>
                    </p:nvSpPr>
                    <p:spPr>
                      <a:xfrm flipV="1">
                        <a:off x="4133846" y="611030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82" name="Прямоугольник 281"/>
                      <p:cNvSpPr/>
                      <p:nvPr/>
                    </p:nvSpPr>
                    <p:spPr>
                      <a:xfrm flipV="1">
                        <a:off x="4133846" y="6253186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1688" name="Группа 2636"/>
                    <p:cNvGrpSpPr/>
                    <p:nvPr/>
                  </p:nvGrpSpPr>
                  <p:grpSpPr>
                    <a:xfrm>
                      <a:off x="6467492" y="6234134"/>
                      <a:ext cx="214314" cy="285751"/>
                      <a:chOff x="8358214" y="5286388"/>
                      <a:chExt cx="285752" cy="285751"/>
                    </a:xfrm>
                  </p:grpSpPr>
                  <p:sp>
                    <p:nvSpPr>
                      <p:cNvPr id="278" name="Прямоугольник 277"/>
                      <p:cNvSpPr/>
                      <p:nvPr/>
                    </p:nvSpPr>
                    <p:spPr>
                      <a:xfrm flipV="1">
                        <a:off x="8358214" y="5286388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79" name="Прямоугольник 278"/>
                      <p:cNvSpPr/>
                      <p:nvPr/>
                    </p:nvSpPr>
                    <p:spPr>
                      <a:xfrm flipV="1">
                        <a:off x="8358214" y="5429264"/>
                        <a:ext cx="285752" cy="14287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277" name="Полилиния 276"/>
                    <p:cNvSpPr/>
                    <p:nvPr/>
                  </p:nvSpPr>
                  <p:spPr>
                    <a:xfrm>
                      <a:off x="3657600" y="4972050"/>
                      <a:ext cx="1247775" cy="176212"/>
                    </a:xfrm>
                    <a:custGeom>
                      <a:avLst/>
                      <a:gdLst>
                        <a:gd name="connsiteX0" fmla="*/ 0 w 1247775"/>
                        <a:gd name="connsiteY0" fmla="*/ 176212 h 176212"/>
                        <a:gd name="connsiteX1" fmla="*/ 0 w 1247775"/>
                        <a:gd name="connsiteY1" fmla="*/ 0 h 176212"/>
                        <a:gd name="connsiteX2" fmla="*/ 1247775 w 1247775"/>
                        <a:gd name="connsiteY2" fmla="*/ 0 h 176212"/>
                        <a:gd name="connsiteX3" fmla="*/ 1247775 w 1247775"/>
                        <a:gd name="connsiteY3" fmla="*/ 166687 h 1762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47775" h="176212">
                          <a:moveTo>
                            <a:pt x="0" y="176212"/>
                          </a:moveTo>
                          <a:lnTo>
                            <a:pt x="0" y="0"/>
                          </a:lnTo>
                          <a:lnTo>
                            <a:pt x="1247775" y="0"/>
                          </a:lnTo>
                          <a:lnTo>
                            <a:pt x="1247775" y="166687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1689" name="Группа 609"/>
                <p:cNvGrpSpPr/>
                <p:nvPr/>
              </p:nvGrpSpPr>
              <p:grpSpPr>
                <a:xfrm>
                  <a:off x="1964868" y="4267212"/>
                  <a:ext cx="435429" cy="70087"/>
                  <a:chOff x="2147871" y="5405456"/>
                  <a:chExt cx="5062573" cy="738183"/>
                </a:xfrm>
              </p:grpSpPr>
              <p:grpSp>
                <p:nvGrpSpPr>
                  <p:cNvPr id="1701" name="Группа 2381"/>
                  <p:cNvGrpSpPr/>
                  <p:nvPr/>
                </p:nvGrpSpPr>
                <p:grpSpPr>
                  <a:xfrm>
                    <a:off x="2147871" y="5618596"/>
                    <a:ext cx="5062573" cy="525043"/>
                    <a:chOff x="2147182" y="5535251"/>
                    <a:chExt cx="4330518" cy="441702"/>
                  </a:xfrm>
                </p:grpSpPr>
                <p:sp>
                  <p:nvSpPr>
                    <p:cNvPr id="220" name="Полилиния 219"/>
                    <p:cNvSpPr/>
                    <p:nvPr/>
                  </p:nvSpPr>
                  <p:spPr>
                    <a:xfrm rot="5400000" flipH="1">
                      <a:off x="4607719" y="4285085"/>
                      <a:ext cx="142874" cy="2643205"/>
                    </a:xfrm>
                    <a:custGeom>
                      <a:avLst/>
                      <a:gdLst>
                        <a:gd name="connsiteX0" fmla="*/ 0 w 0"/>
                        <a:gd name="connsiteY0" fmla="*/ 0 h 166688"/>
                        <a:gd name="connsiteX1" fmla="*/ 0 w 0"/>
                        <a:gd name="connsiteY1" fmla="*/ 166688 h 1666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166688">
                          <a:moveTo>
                            <a:pt x="0" y="0"/>
                          </a:moveTo>
                          <a:lnTo>
                            <a:pt x="0" y="166688"/>
                          </a:lnTo>
                        </a:path>
                      </a:pathLst>
                    </a:cu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705" name="Группа 2378"/>
                    <p:cNvGrpSpPr/>
                    <p:nvPr/>
                  </p:nvGrpSpPr>
                  <p:grpSpPr>
                    <a:xfrm>
                      <a:off x="2147182" y="5556711"/>
                      <a:ext cx="4330518" cy="420242"/>
                      <a:chOff x="2147182" y="5556711"/>
                      <a:chExt cx="4330518" cy="420242"/>
                    </a:xfrm>
                  </p:grpSpPr>
                  <p:grpSp>
                    <p:nvGrpSpPr>
                      <p:cNvPr id="1706" name="Группа 2360"/>
                      <p:cNvGrpSpPr/>
                      <p:nvPr/>
                    </p:nvGrpSpPr>
                    <p:grpSpPr>
                      <a:xfrm>
                        <a:off x="2147182" y="5556711"/>
                        <a:ext cx="4330518" cy="158259"/>
                        <a:chOff x="2594151" y="6072178"/>
                        <a:chExt cx="3574693" cy="142886"/>
                      </a:xfrm>
                    </p:grpSpPr>
                    <p:sp>
                      <p:nvSpPr>
                        <p:cNvPr id="257" name="Прямоугольник 256"/>
                        <p:cNvSpPr/>
                        <p:nvPr/>
                      </p:nvSpPr>
                      <p:spPr>
                        <a:xfrm>
                          <a:off x="2809859" y="6072206"/>
                          <a:ext cx="3143271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58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94151" y="6072178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59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954530" y="6072189"/>
                          <a:ext cx="214314" cy="14287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708" name="Группа 2362"/>
                      <p:cNvGrpSpPr/>
                      <p:nvPr/>
                    </p:nvGrpSpPr>
                    <p:grpSpPr>
                      <a:xfrm>
                        <a:off x="5143504" y="5624526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1713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1718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254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55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5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719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25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52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53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243" name="Полилиния 242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44" name="Прямоугольник 243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45" name="Прямоугольник 244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46" name="Прямоугольник 245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47" name="Полилиния 246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48" name="Полилиния 247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720" name="Группа 2327"/>
                      <p:cNvGrpSpPr/>
                      <p:nvPr/>
                    </p:nvGrpSpPr>
                    <p:grpSpPr>
                      <a:xfrm>
                        <a:off x="2500298" y="5624525"/>
                        <a:ext cx="1000132" cy="352427"/>
                        <a:chOff x="4857752" y="4929198"/>
                        <a:chExt cx="2201590" cy="785818"/>
                      </a:xfrm>
                    </p:grpSpPr>
                    <p:grpSp>
                      <p:nvGrpSpPr>
                        <p:cNvPr id="1736" name="Группа 2217"/>
                        <p:cNvGrpSpPr/>
                        <p:nvPr/>
                      </p:nvGrpSpPr>
                      <p:grpSpPr>
                        <a:xfrm>
                          <a:off x="4857752" y="4929198"/>
                          <a:ext cx="2201590" cy="785818"/>
                          <a:chOff x="2643174" y="4657735"/>
                          <a:chExt cx="1201458" cy="428628"/>
                        </a:xfrm>
                      </p:grpSpPr>
                      <p:grpSp>
                        <p:nvGrpSpPr>
                          <p:cNvPr id="1739" name="Группа 1003"/>
                          <p:cNvGrpSpPr/>
                          <p:nvPr/>
                        </p:nvGrpSpPr>
                        <p:grpSpPr>
                          <a:xfrm>
                            <a:off x="2643174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239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40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41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1746" name="Группа 1003"/>
                          <p:cNvGrpSpPr/>
                          <p:nvPr/>
                        </p:nvGrpSpPr>
                        <p:grpSpPr>
                          <a:xfrm>
                            <a:off x="3428992" y="4657735"/>
                            <a:ext cx="415640" cy="428628"/>
                            <a:chOff x="4214810" y="4500570"/>
                            <a:chExt cx="1214446" cy="1214446"/>
                          </a:xfrm>
                        </p:grpSpPr>
                        <p:sp>
                          <p:nvSpPr>
                            <p:cNvPr id="236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14810" y="4500570"/>
                              <a:ext cx="1214446" cy="121444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37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286253" y="4572004"/>
                              <a:ext cx="1071569" cy="1071570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38" name="Oval 2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4714876" y="5000636"/>
                              <a:ext cx="214313" cy="214314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sp>
                      <p:nvSpPr>
                        <p:cNvPr id="228" name="Полилиния 227"/>
                        <p:cNvSpPr/>
                        <p:nvPr/>
                      </p:nvSpPr>
                      <p:spPr>
                        <a:xfrm>
                          <a:off x="5010150" y="4957776"/>
                          <a:ext cx="1876425" cy="519127"/>
                        </a:xfrm>
                        <a:custGeom>
                          <a:avLst/>
                          <a:gdLst>
                            <a:gd name="connsiteX0" fmla="*/ 152400 w 1876425"/>
                            <a:gd name="connsiteY0" fmla="*/ 261938 h 485775"/>
                            <a:gd name="connsiteX1" fmla="*/ 147638 w 1876425"/>
                            <a:gd name="connsiteY1" fmla="*/ 400050 h 485775"/>
                            <a:gd name="connsiteX2" fmla="*/ 80963 w 1876425"/>
                            <a:gd name="connsiteY2" fmla="*/ 371475 h 485775"/>
                            <a:gd name="connsiteX3" fmla="*/ 0 w 1876425"/>
                            <a:gd name="connsiteY3" fmla="*/ 185738 h 485775"/>
                            <a:gd name="connsiteX4" fmla="*/ 4763 w 1876425"/>
                            <a:gd name="connsiteY4" fmla="*/ 119063 h 485775"/>
                            <a:gd name="connsiteX5" fmla="*/ 481013 w 1876425"/>
                            <a:gd name="connsiteY5" fmla="*/ 0 h 485775"/>
                            <a:gd name="connsiteX6" fmla="*/ 1428750 w 1876425"/>
                            <a:gd name="connsiteY6" fmla="*/ 0 h 485775"/>
                            <a:gd name="connsiteX7" fmla="*/ 1876425 w 1876425"/>
                            <a:gd name="connsiteY7" fmla="*/ 100013 h 485775"/>
                            <a:gd name="connsiteX8" fmla="*/ 1876425 w 1876425"/>
                            <a:gd name="connsiteY8" fmla="*/ 190500 h 485775"/>
                            <a:gd name="connsiteX9" fmla="*/ 1804988 w 1876425"/>
                            <a:gd name="connsiteY9" fmla="*/ 376238 h 485775"/>
                            <a:gd name="connsiteX10" fmla="*/ 1747838 w 1876425"/>
                            <a:gd name="connsiteY10" fmla="*/ 381000 h 485775"/>
                            <a:gd name="connsiteX11" fmla="*/ 1738313 w 1876425"/>
                            <a:gd name="connsiteY11" fmla="*/ 261938 h 485775"/>
                            <a:gd name="connsiteX12" fmla="*/ 1590675 w 1876425"/>
                            <a:gd name="connsiteY12" fmla="*/ 261938 h 485775"/>
                            <a:gd name="connsiteX13" fmla="*/ 1266825 w 1876425"/>
                            <a:gd name="connsiteY13" fmla="*/ 485775 h 485775"/>
                            <a:gd name="connsiteX14" fmla="*/ 628650 w 1876425"/>
                            <a:gd name="connsiteY14" fmla="*/ 485775 h 485775"/>
                            <a:gd name="connsiteX15" fmla="*/ 300038 w 1876425"/>
                            <a:gd name="connsiteY15" fmla="*/ 261938 h 485775"/>
                            <a:gd name="connsiteX16" fmla="*/ 152400 w 1876425"/>
                            <a:gd name="connsiteY16" fmla="*/ 261938 h 4857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1876425" h="485775">
                              <a:moveTo>
                                <a:pt x="152400" y="261938"/>
                              </a:moveTo>
                              <a:lnTo>
                                <a:pt x="147638" y="400050"/>
                              </a:lnTo>
                              <a:lnTo>
                                <a:pt x="80963" y="371475"/>
                              </a:lnTo>
                              <a:lnTo>
                                <a:pt x="0" y="185738"/>
                              </a:lnTo>
                              <a:lnTo>
                                <a:pt x="4763" y="119063"/>
                              </a:lnTo>
                              <a:lnTo>
                                <a:pt x="481013" y="0"/>
                              </a:lnTo>
                              <a:lnTo>
                                <a:pt x="1428750" y="0"/>
                              </a:lnTo>
                              <a:lnTo>
                                <a:pt x="1876425" y="100013"/>
                              </a:lnTo>
                              <a:lnTo>
                                <a:pt x="1876425" y="190500"/>
                              </a:lnTo>
                              <a:lnTo>
                                <a:pt x="1804988" y="376238"/>
                              </a:lnTo>
                              <a:cubicBezTo>
                                <a:pt x="1743320" y="396794"/>
                                <a:pt x="1747838" y="415368"/>
                                <a:pt x="1747838" y="381000"/>
                              </a:cubicBezTo>
                              <a:lnTo>
                                <a:pt x="1738313" y="261938"/>
                              </a:lnTo>
                              <a:lnTo>
                                <a:pt x="1590675" y="261938"/>
                              </a:lnTo>
                              <a:lnTo>
                                <a:pt x="1266825" y="485775"/>
                              </a:lnTo>
                              <a:lnTo>
                                <a:pt x="628650" y="485775"/>
                              </a:lnTo>
                              <a:lnTo>
                                <a:pt x="300038" y="261938"/>
                              </a:lnTo>
                              <a:lnTo>
                                <a:pt x="152400" y="26193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29" name="Прямоугольник 228"/>
                        <p:cNvSpPr/>
                        <p:nvPr/>
                      </p:nvSpPr>
                      <p:spPr>
                        <a:xfrm>
                          <a:off x="5715008" y="5072074"/>
                          <a:ext cx="500066" cy="71438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30" name="Прямоугольник 229"/>
                        <p:cNvSpPr/>
                        <p:nvPr/>
                      </p:nvSpPr>
                      <p:spPr>
                        <a:xfrm>
                          <a:off x="5786446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31" name="Прямоугольник 230"/>
                        <p:cNvSpPr/>
                        <p:nvPr/>
                      </p:nvSpPr>
                      <p:spPr>
                        <a:xfrm>
                          <a:off x="6000760" y="514351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32" name="Полилиния 231"/>
                        <p:cNvSpPr/>
                        <p:nvPr/>
                      </p:nvSpPr>
                      <p:spPr>
                        <a:xfrm>
                          <a:off x="5438775" y="5067300"/>
                          <a:ext cx="228600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33" name="Полилиния 232"/>
                        <p:cNvSpPr/>
                        <p:nvPr/>
                      </p:nvSpPr>
                      <p:spPr>
                        <a:xfrm flipH="1">
                          <a:off x="6286512" y="5072074"/>
                          <a:ext cx="200028" cy="285750"/>
                        </a:xfrm>
                        <a:custGeom>
                          <a:avLst/>
                          <a:gdLst>
                            <a:gd name="connsiteX0" fmla="*/ 171450 w 228600"/>
                            <a:gd name="connsiteY0" fmla="*/ 285750 h 285750"/>
                            <a:gd name="connsiteX1" fmla="*/ 228600 w 228600"/>
                            <a:gd name="connsiteY1" fmla="*/ 285750 h 285750"/>
                            <a:gd name="connsiteX2" fmla="*/ 228600 w 228600"/>
                            <a:gd name="connsiteY2" fmla="*/ 0 h 285750"/>
                            <a:gd name="connsiteX3" fmla="*/ 42863 w 228600"/>
                            <a:gd name="connsiteY3" fmla="*/ 4763 h 285750"/>
                            <a:gd name="connsiteX4" fmla="*/ 0 w 228600"/>
                            <a:gd name="connsiteY4" fmla="*/ 95250 h 285750"/>
                            <a:gd name="connsiteX5" fmla="*/ 171450 w 228600"/>
                            <a:gd name="connsiteY5" fmla="*/ 285750 h 285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28600" h="285750">
                              <a:moveTo>
                                <a:pt x="171450" y="285750"/>
                              </a:moveTo>
                              <a:lnTo>
                                <a:pt x="228600" y="285750"/>
                              </a:lnTo>
                              <a:lnTo>
                                <a:pt x="228600" y="0"/>
                              </a:lnTo>
                              <a:lnTo>
                                <a:pt x="42863" y="4763"/>
                              </a:lnTo>
                              <a:lnTo>
                                <a:pt x="0" y="95250"/>
                              </a:lnTo>
                              <a:lnTo>
                                <a:pt x="171450" y="28575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222" name="Прямоугольник 221"/>
                    <p:cNvSpPr/>
                    <p:nvPr/>
                  </p:nvSpPr>
                  <p:spPr>
                    <a:xfrm flipV="1">
                      <a:off x="4181469" y="5572140"/>
                      <a:ext cx="357190" cy="14287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23" name="Прямоугольник 222"/>
                    <p:cNvSpPr/>
                    <p:nvPr/>
                  </p:nvSpPr>
                  <p:spPr>
                    <a:xfrm flipV="1">
                      <a:off x="3929058" y="5572140"/>
                      <a:ext cx="142876" cy="176216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213" name="Прямоугольник 212"/>
                  <p:cNvSpPr/>
                  <p:nvPr/>
                </p:nvSpPr>
                <p:spPr>
                  <a:xfrm>
                    <a:off x="2453346" y="5405456"/>
                    <a:ext cx="4451581" cy="236929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4" name="Прямоугольник 213"/>
                  <p:cNvSpPr/>
                  <p:nvPr/>
                </p:nvSpPr>
                <p:spPr>
                  <a:xfrm flipV="1">
                    <a:off x="2505054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5" name="Прямоугольник 214"/>
                  <p:cNvSpPr/>
                  <p:nvPr/>
                </p:nvSpPr>
                <p:spPr>
                  <a:xfrm flipV="1">
                    <a:off x="3233716" y="5457835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6" name="Прямоугольник 215"/>
                  <p:cNvSpPr/>
                  <p:nvPr/>
                </p:nvSpPr>
                <p:spPr>
                  <a:xfrm flipV="1">
                    <a:off x="3967155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7" name="Прямоугольник 216"/>
                  <p:cNvSpPr/>
                  <p:nvPr/>
                </p:nvSpPr>
                <p:spPr>
                  <a:xfrm flipV="1">
                    <a:off x="4705350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8" name="Прямоугольник 217"/>
                  <p:cNvSpPr/>
                  <p:nvPr/>
                </p:nvSpPr>
                <p:spPr>
                  <a:xfrm flipV="1">
                    <a:off x="5434012" y="5457842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9" name="Прямоугольник 218"/>
                  <p:cNvSpPr/>
                  <p:nvPr/>
                </p:nvSpPr>
                <p:spPr>
                  <a:xfrm flipV="1">
                    <a:off x="6162688" y="5457835"/>
                    <a:ext cx="690572" cy="142876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88" name="TextBox 87"/>
                <p:cNvSpPr txBox="1"/>
                <p:nvPr/>
              </p:nvSpPr>
              <p:spPr>
                <a:xfrm>
                  <a:off x="4076700" y="3940627"/>
                  <a:ext cx="517984" cy="3282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000" dirty="0" smtClean="0"/>
                    <a:t>2178</a:t>
                  </a:r>
                  <a:endParaRPr lang="ru-RU" sz="1000" dirty="0"/>
                </a:p>
              </p:txBody>
            </p:sp>
            <p:grpSp>
              <p:nvGrpSpPr>
                <p:cNvPr id="1747" name="Группа 1062"/>
                <p:cNvGrpSpPr/>
                <p:nvPr/>
              </p:nvGrpSpPr>
              <p:grpSpPr>
                <a:xfrm>
                  <a:off x="3777344" y="4163810"/>
                  <a:ext cx="962013" cy="176885"/>
                  <a:chOff x="5786447" y="5000669"/>
                  <a:chExt cx="2547948" cy="350052"/>
                </a:xfrm>
              </p:grpSpPr>
              <p:grpSp>
                <p:nvGrpSpPr>
                  <p:cNvPr id="1754" name="Группа 1579"/>
                  <p:cNvGrpSpPr/>
                  <p:nvPr/>
                </p:nvGrpSpPr>
                <p:grpSpPr>
                  <a:xfrm>
                    <a:off x="7072327" y="5000669"/>
                    <a:ext cx="1262068" cy="350052"/>
                    <a:chOff x="5143500" y="4786380"/>
                    <a:chExt cx="3143271" cy="1135870"/>
                  </a:xfrm>
                </p:grpSpPr>
                <p:grpSp>
                  <p:nvGrpSpPr>
                    <p:cNvPr id="1761" name="Группа 1576"/>
                    <p:cNvGrpSpPr/>
                    <p:nvPr/>
                  </p:nvGrpSpPr>
                  <p:grpSpPr>
                    <a:xfrm>
                      <a:off x="5143500" y="4786380"/>
                      <a:ext cx="3143271" cy="1135870"/>
                      <a:chOff x="5072062" y="4000559"/>
                      <a:chExt cx="3143271" cy="1135870"/>
                    </a:xfrm>
                  </p:grpSpPr>
                  <p:grpSp>
                    <p:nvGrpSpPr>
                      <p:cNvPr id="1762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770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20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1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1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771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20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0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0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776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20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0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0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02" name="Прямоугольник 201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777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780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9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9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9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781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9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9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9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782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9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9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9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89" name="Прямоугольник 188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783" name="Группа 1505"/>
                      <p:cNvGrpSpPr/>
                      <p:nvPr/>
                    </p:nvGrpSpPr>
                    <p:grpSpPr>
                      <a:xfrm>
                        <a:off x="5072062" y="4000559"/>
                        <a:ext cx="3143271" cy="1135870"/>
                        <a:chOff x="4000496" y="3357574"/>
                        <a:chExt cx="1253998" cy="354959"/>
                      </a:xfrm>
                    </p:grpSpPr>
                    <p:grpSp>
                      <p:nvGrpSpPr>
                        <p:cNvPr id="1797" name="Группа 419"/>
                        <p:cNvGrpSpPr/>
                        <p:nvPr/>
                      </p:nvGrpSpPr>
                      <p:grpSpPr>
                        <a:xfrm>
                          <a:off x="4000496" y="3357574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1804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161" name="Прямоугольник 160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805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182" name="Полилиния 181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3" name="Полилиния 182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4" name="Полилиния 183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5" name="Прямоугольник 184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812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175" name="Скругленный прямоугольник 174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6" name="Скругленный прямоугольник 175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7" name="Скругленный прямоугольник 176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8" name="Скругленный прямоугольник 177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9" name="Скругленный прямоугольник 178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0" name="Скругленный прямоугольник 179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81" name="Скругленный прямоугольник 180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64" name="Прямоугольник 163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65" name="Прямоугольник 164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819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173" name="Скругленный прямоугольник 172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4" name="Скругленный прямоугольник 173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67" name="Прямоугольник 166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820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170" name="Прямоугольник 169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1" name="Прямоугольник 170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72" name="Прямоугольник 171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69" name="Прямоугольник 168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60" name="Прямоугольник 159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58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53" name="Овал 152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1829" name="Группа 1640"/>
                  <p:cNvGrpSpPr/>
                  <p:nvPr/>
                </p:nvGrpSpPr>
                <p:grpSpPr>
                  <a:xfrm flipH="1">
                    <a:off x="5786447" y="5000669"/>
                    <a:ext cx="1271595" cy="350052"/>
                    <a:chOff x="5143500" y="4786380"/>
                    <a:chExt cx="3143271" cy="1135870"/>
                  </a:xfrm>
                </p:grpSpPr>
                <p:grpSp>
                  <p:nvGrpSpPr>
                    <p:cNvPr id="1830" name="Группа 1576"/>
                    <p:cNvGrpSpPr/>
                    <p:nvPr/>
                  </p:nvGrpSpPr>
                  <p:grpSpPr>
                    <a:xfrm>
                      <a:off x="5143500" y="4786380"/>
                      <a:ext cx="3143271" cy="1135870"/>
                      <a:chOff x="5072062" y="4000559"/>
                      <a:chExt cx="3143271" cy="1135870"/>
                    </a:xfrm>
                  </p:grpSpPr>
                  <p:grpSp>
                    <p:nvGrpSpPr>
                      <p:cNvPr id="1832" name="Группа 1562"/>
                      <p:cNvGrpSpPr/>
                      <p:nvPr/>
                    </p:nvGrpSpPr>
                    <p:grpSpPr>
                      <a:xfrm>
                        <a:off x="6815149" y="4838708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844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49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5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5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845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4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4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4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849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4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4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4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42" name="Прямоугольник 141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852" name="Группа 1547"/>
                      <p:cNvGrpSpPr/>
                      <p:nvPr/>
                    </p:nvGrpSpPr>
                    <p:grpSpPr>
                      <a:xfrm>
                        <a:off x="5143504" y="4843471"/>
                        <a:ext cx="1117467" cy="285759"/>
                        <a:chOff x="5214942" y="5891226"/>
                        <a:chExt cx="1117467" cy="285759"/>
                      </a:xfrm>
                    </p:grpSpPr>
                    <p:grpSp>
                      <p:nvGrpSpPr>
                        <p:cNvPr id="1853" name="Группа 1003"/>
                        <p:cNvGrpSpPr/>
                        <p:nvPr/>
                      </p:nvGrpSpPr>
                      <p:grpSpPr>
                        <a:xfrm>
                          <a:off x="5262565" y="5891233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6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7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8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865" name="Группа 1003"/>
                        <p:cNvGrpSpPr/>
                        <p:nvPr/>
                      </p:nvGrpSpPr>
                      <p:grpSpPr>
                        <a:xfrm>
                          <a:off x="562451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3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4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5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1868" name="Группа 1003"/>
                        <p:cNvGrpSpPr/>
                        <p:nvPr/>
                      </p:nvGrpSpPr>
                      <p:grpSpPr>
                        <a:xfrm>
                          <a:off x="5981701" y="5891226"/>
                          <a:ext cx="285752" cy="285752"/>
                          <a:chOff x="4214810" y="4500570"/>
                          <a:chExt cx="1214446" cy="1214446"/>
                        </a:xfrm>
                      </p:grpSpPr>
                      <p:sp>
                        <p:nvSpPr>
                          <p:cNvPr id="130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14810" y="4500570"/>
                            <a:ext cx="1214446" cy="1214446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1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286253" y="4572004"/>
                            <a:ext cx="1071569" cy="1071570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132" name="Oval 2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14876" y="5000636"/>
                            <a:ext cx="214313" cy="214314"/>
                          </a:xfrm>
                          <a:prstGeom prst="ellipse">
                            <a:avLst/>
                          </a:prstGeom>
                          <a:solidFill>
                            <a:schemeClr val="bg1">
                              <a:lumMod val="65000"/>
                            </a:schemeClr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129" name="Прямоугольник 128"/>
                        <p:cNvSpPr/>
                        <p:nvPr/>
                      </p:nvSpPr>
                      <p:spPr>
                        <a:xfrm>
                          <a:off x="5214942" y="5929330"/>
                          <a:ext cx="1117467" cy="88280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grpSp>
                    <p:nvGrpSpPr>
                      <p:cNvPr id="1869" name="Группа 1505"/>
                      <p:cNvGrpSpPr/>
                      <p:nvPr/>
                    </p:nvGrpSpPr>
                    <p:grpSpPr>
                      <a:xfrm>
                        <a:off x="5072062" y="4000559"/>
                        <a:ext cx="3143271" cy="1135870"/>
                        <a:chOff x="4000496" y="3357574"/>
                        <a:chExt cx="1253998" cy="354959"/>
                      </a:xfrm>
                    </p:grpSpPr>
                    <p:grpSp>
                      <p:nvGrpSpPr>
                        <p:cNvPr id="1870" name="Группа 419"/>
                        <p:cNvGrpSpPr/>
                        <p:nvPr/>
                      </p:nvGrpSpPr>
                      <p:grpSpPr>
                        <a:xfrm>
                          <a:off x="4000496" y="3357574"/>
                          <a:ext cx="1214446" cy="354959"/>
                          <a:chOff x="3462334" y="2366951"/>
                          <a:chExt cx="2795596" cy="919165"/>
                        </a:xfrm>
                      </p:grpSpPr>
                      <p:grpSp>
                        <p:nvGrpSpPr>
                          <p:cNvPr id="1871" name="Группа 314"/>
                          <p:cNvGrpSpPr/>
                          <p:nvPr/>
                        </p:nvGrpSpPr>
                        <p:grpSpPr>
                          <a:xfrm>
                            <a:off x="3462334" y="2366951"/>
                            <a:ext cx="2795596" cy="919165"/>
                            <a:chOff x="3462334" y="2366951"/>
                            <a:chExt cx="2795596" cy="919165"/>
                          </a:xfrm>
                        </p:grpSpPr>
                        <p:sp>
                          <p:nvSpPr>
                            <p:cNvPr id="101" name="Прямоугольник 100"/>
                            <p:cNvSpPr/>
                            <p:nvPr/>
                          </p:nvSpPr>
                          <p:spPr>
                            <a:xfrm>
                              <a:off x="4643438" y="3002850"/>
                              <a:ext cx="357190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878" name="Группа 272"/>
                            <p:cNvGrpSpPr/>
                            <p:nvPr/>
                          </p:nvGrpSpPr>
                          <p:grpSpPr>
                            <a:xfrm>
                              <a:off x="3462334" y="2366951"/>
                              <a:ext cx="2795596" cy="919165"/>
                              <a:chOff x="3152766" y="2357430"/>
                              <a:chExt cx="3071824" cy="909643"/>
                            </a:xfrm>
                          </p:grpSpPr>
                          <p:sp>
                            <p:nvSpPr>
                              <p:cNvPr id="122" name="Полилиния 121"/>
                              <p:cNvSpPr/>
                              <p:nvPr/>
                            </p:nvSpPr>
                            <p:spPr>
                              <a:xfrm>
                                <a:off x="5857884" y="2447917"/>
                                <a:ext cx="309553" cy="195265"/>
                              </a:xfrm>
                              <a:custGeom>
                                <a:avLst/>
                                <a:gdLst>
                                  <a:gd name="connsiteX0" fmla="*/ 309563 w 342900"/>
                                  <a:gd name="connsiteY0" fmla="*/ 242888 h 242888"/>
                                  <a:gd name="connsiteX1" fmla="*/ 4763 w 342900"/>
                                  <a:gd name="connsiteY1" fmla="*/ 238125 h 242888"/>
                                  <a:gd name="connsiteX2" fmla="*/ 0 w 342900"/>
                                  <a:gd name="connsiteY2" fmla="*/ 90488 h 242888"/>
                                  <a:gd name="connsiteX3" fmla="*/ 342900 w 342900"/>
                                  <a:gd name="connsiteY3" fmla="*/ 0 h 242888"/>
                                  <a:gd name="connsiteX4" fmla="*/ 309563 w 342900"/>
                                  <a:gd name="connsiteY4" fmla="*/ 242888 h 24288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</a:cxnLst>
                                <a:rect l="l" t="t" r="r" b="b"/>
                                <a:pathLst>
                                  <a:path w="342900" h="242888">
                                    <a:moveTo>
                                      <a:pt x="309563" y="242888"/>
                                    </a:moveTo>
                                    <a:lnTo>
                                      <a:pt x="4763" y="238125"/>
                                    </a:lnTo>
                                    <a:lnTo>
                                      <a:pt x="0" y="90488"/>
                                    </a:lnTo>
                                    <a:lnTo>
                                      <a:pt x="342900" y="0"/>
                                    </a:lnTo>
                                    <a:lnTo>
                                      <a:pt x="309563" y="24288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3" name="Полилиния 122"/>
                              <p:cNvSpPr/>
                              <p:nvPr/>
                            </p:nvSpPr>
                            <p:spPr>
                              <a:xfrm>
                                <a:off x="3152766" y="2476491"/>
                                <a:ext cx="3071824" cy="790582"/>
                              </a:xfrm>
                              <a:custGeom>
                                <a:avLst/>
                                <a:gdLst>
                                  <a:gd name="connsiteX0" fmla="*/ 2867025 w 3043238"/>
                                  <a:gd name="connsiteY0" fmla="*/ 533400 h 757238"/>
                                  <a:gd name="connsiteX1" fmla="*/ 3014663 w 3043238"/>
                                  <a:gd name="connsiteY1" fmla="*/ 757238 h 757238"/>
                                  <a:gd name="connsiteX2" fmla="*/ 3043238 w 3043238"/>
                                  <a:gd name="connsiteY2" fmla="*/ 757238 h 757238"/>
                                  <a:gd name="connsiteX3" fmla="*/ 2976563 w 3043238"/>
                                  <a:gd name="connsiteY3" fmla="*/ 442913 h 757238"/>
                                  <a:gd name="connsiteX4" fmla="*/ 2971800 w 3043238"/>
                                  <a:gd name="connsiteY4" fmla="*/ 152400 h 757238"/>
                                  <a:gd name="connsiteX5" fmla="*/ 2705100 w 3043238"/>
                                  <a:gd name="connsiteY5" fmla="*/ 152400 h 757238"/>
                                  <a:gd name="connsiteX6" fmla="*/ 2695575 w 3043238"/>
                                  <a:gd name="connsiteY6" fmla="*/ 0 h 757238"/>
                                  <a:gd name="connsiteX7" fmla="*/ 0 w 3043238"/>
                                  <a:gd name="connsiteY7" fmla="*/ 0 h 757238"/>
                                  <a:gd name="connsiteX8" fmla="*/ 4763 w 3043238"/>
                                  <a:gd name="connsiteY8" fmla="*/ 538163 h 757238"/>
                                  <a:gd name="connsiteX9" fmla="*/ 2867025 w 3043238"/>
                                  <a:gd name="connsiteY9" fmla="*/ 533400 h 757238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  <a:cxn ang="0">
                                    <a:pos x="connsiteX7" y="connsiteY7"/>
                                  </a:cxn>
                                  <a:cxn ang="0">
                                    <a:pos x="connsiteX8" y="connsiteY8"/>
                                  </a:cxn>
                                  <a:cxn ang="0">
                                    <a:pos x="connsiteX9" y="connsiteY9"/>
                                  </a:cxn>
                                </a:cxnLst>
                                <a:rect l="l" t="t" r="r" b="b"/>
                                <a:pathLst>
                                  <a:path w="3043238" h="757238">
                                    <a:moveTo>
                                      <a:pt x="2867025" y="533400"/>
                                    </a:moveTo>
                                    <a:lnTo>
                                      <a:pt x="3014663" y="757238"/>
                                    </a:lnTo>
                                    <a:lnTo>
                                      <a:pt x="3043238" y="757238"/>
                                    </a:lnTo>
                                    <a:lnTo>
                                      <a:pt x="2976563" y="442913"/>
                                    </a:lnTo>
                                    <a:cubicBezTo>
                                      <a:pt x="2974975" y="346075"/>
                                      <a:pt x="2973388" y="249238"/>
                                      <a:pt x="2971800" y="152400"/>
                                    </a:cubicBezTo>
                                    <a:lnTo>
                                      <a:pt x="2705100" y="152400"/>
                                    </a:lnTo>
                                    <a:lnTo>
                                      <a:pt x="2695575" y="0"/>
                                    </a:lnTo>
                                    <a:lnTo>
                                      <a:pt x="0" y="0"/>
                                    </a:lnTo>
                                    <a:cubicBezTo>
                                      <a:pt x="1588" y="179388"/>
                                      <a:pt x="3175" y="358775"/>
                                      <a:pt x="4763" y="538163"/>
                                    </a:cubicBezTo>
                                    <a:lnTo>
                                      <a:pt x="2867025" y="5334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B050"/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4" name="Полилиния 123"/>
                              <p:cNvSpPr/>
                              <p:nvPr/>
                            </p:nvSpPr>
                            <p:spPr>
                              <a:xfrm>
                                <a:off x="3152775" y="2414588"/>
                                <a:ext cx="3024188" cy="119062"/>
                              </a:xfrm>
                              <a:custGeom>
                                <a:avLst/>
                                <a:gdLst>
                                  <a:gd name="connsiteX0" fmla="*/ 2700338 w 3024188"/>
                                  <a:gd name="connsiteY0" fmla="*/ 119062 h 119062"/>
                                  <a:gd name="connsiteX1" fmla="*/ 2700338 w 3024188"/>
                                  <a:gd name="connsiteY1" fmla="*/ 119062 h 119062"/>
                                  <a:gd name="connsiteX2" fmla="*/ 3024188 w 3024188"/>
                                  <a:gd name="connsiteY2" fmla="*/ 28575 h 119062"/>
                                  <a:gd name="connsiteX3" fmla="*/ 3019425 w 3024188"/>
                                  <a:gd name="connsiteY3" fmla="*/ 0 h 119062"/>
                                  <a:gd name="connsiteX4" fmla="*/ 0 w 3024188"/>
                                  <a:gd name="connsiteY4" fmla="*/ 0 h 119062"/>
                                  <a:gd name="connsiteX5" fmla="*/ 0 w 3024188"/>
                                  <a:gd name="connsiteY5" fmla="*/ 114300 h 119062"/>
                                  <a:gd name="connsiteX6" fmla="*/ 2700338 w 3024188"/>
                                  <a:gd name="connsiteY6" fmla="*/ 119062 h 119062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  <a:cxn ang="0">
                                    <a:pos x="connsiteX3" y="connsiteY3"/>
                                  </a:cxn>
                                  <a:cxn ang="0">
                                    <a:pos x="connsiteX4" y="connsiteY4"/>
                                  </a:cxn>
                                  <a:cxn ang="0">
                                    <a:pos x="connsiteX5" y="connsiteY5"/>
                                  </a:cxn>
                                  <a:cxn ang="0">
                                    <a:pos x="connsiteX6" y="connsiteY6"/>
                                  </a:cxn>
                                </a:cxnLst>
                                <a:rect l="l" t="t" r="r" b="b"/>
                                <a:pathLst>
                                  <a:path w="3024188" h="119062">
                                    <a:moveTo>
                                      <a:pt x="2700338" y="119062"/>
                                    </a:moveTo>
                                    <a:lnTo>
                                      <a:pt x="2700338" y="119062"/>
                                    </a:lnTo>
                                    <a:lnTo>
                                      <a:pt x="3024188" y="28575"/>
                                    </a:lnTo>
                                    <a:lnTo>
                                      <a:pt x="3019425" y="0"/>
                                    </a:lnTo>
                                    <a:lnTo>
                                      <a:pt x="0" y="0"/>
                                    </a:lnTo>
                                    <a:lnTo>
                                      <a:pt x="0" y="114300"/>
                                    </a:lnTo>
                                    <a:lnTo>
                                      <a:pt x="2700338" y="11906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5" name="Прямоугольник 124"/>
                              <p:cNvSpPr/>
                              <p:nvPr/>
                            </p:nvSpPr>
                            <p:spPr>
                              <a:xfrm>
                                <a:off x="3214678" y="2357430"/>
                                <a:ext cx="500066" cy="7143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1879" name="Группа 266"/>
                            <p:cNvGrpSpPr/>
                            <p:nvPr/>
                          </p:nvGrpSpPr>
                          <p:grpSpPr>
                            <a:xfrm>
                              <a:off x="4071934" y="2571744"/>
                              <a:ext cx="1209690" cy="71438"/>
                              <a:chOff x="3800471" y="2562218"/>
                              <a:chExt cx="1209690" cy="71438"/>
                            </a:xfrm>
                          </p:grpSpPr>
                          <p:sp>
                            <p:nvSpPr>
                              <p:cNvPr id="115" name="Скругленный прямоугольник 114"/>
                              <p:cNvSpPr/>
                              <p:nvPr/>
                            </p:nvSpPr>
                            <p:spPr>
                              <a:xfrm>
                                <a:off x="380047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6" name="Скругленный прямоугольник 115"/>
                              <p:cNvSpPr/>
                              <p:nvPr/>
                            </p:nvSpPr>
                            <p:spPr>
                              <a:xfrm>
                                <a:off x="398145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7" name="Скругленный прямоугольник 116"/>
                              <p:cNvSpPr/>
                              <p:nvPr/>
                            </p:nvSpPr>
                            <p:spPr>
                              <a:xfrm>
                                <a:off x="415766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8" name="Скругленный прямоугольник 117"/>
                              <p:cNvSpPr/>
                              <p:nvPr/>
                            </p:nvSpPr>
                            <p:spPr>
                              <a:xfrm>
                                <a:off x="4333878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9" name="Скругленный прямоугольник 118"/>
                              <p:cNvSpPr/>
                              <p:nvPr/>
                            </p:nvSpPr>
                            <p:spPr>
                              <a:xfrm>
                                <a:off x="4510081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0" name="Скругленный прямоугольник 119"/>
                              <p:cNvSpPr/>
                              <p:nvPr/>
                            </p:nvSpPr>
                            <p:spPr>
                              <a:xfrm>
                                <a:off x="468630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21" name="Скругленный прямоугольник 120"/>
                              <p:cNvSpPr/>
                              <p:nvPr/>
                            </p:nvSpPr>
                            <p:spPr>
                              <a:xfrm>
                                <a:off x="4867285" y="2562218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04" name="Прямоугольник 103"/>
                            <p:cNvSpPr/>
                            <p:nvPr/>
                          </p:nvSpPr>
                          <p:spPr>
                            <a:xfrm>
                              <a:off x="3986207" y="2714620"/>
                              <a:ext cx="2214578" cy="45719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sp>
                          <p:nvSpPr>
                            <p:cNvPr id="105" name="Прямоугольник 104"/>
                            <p:cNvSpPr/>
                            <p:nvPr/>
                          </p:nvSpPr>
                          <p:spPr>
                            <a:xfrm rot="5400000">
                              <a:off x="5464975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886" name="Группа 275"/>
                            <p:cNvGrpSpPr/>
                            <p:nvPr/>
                          </p:nvGrpSpPr>
                          <p:grpSpPr>
                            <a:xfrm>
                              <a:off x="5357818" y="2571744"/>
                              <a:ext cx="71438" cy="285752"/>
                              <a:chOff x="5214942" y="2000240"/>
                              <a:chExt cx="71438" cy="285752"/>
                            </a:xfrm>
                          </p:grpSpPr>
                          <p:sp>
                            <p:nvSpPr>
                              <p:cNvPr id="113" name="Скругленный прямоугольник 112"/>
                              <p:cNvSpPr/>
                              <p:nvPr/>
                            </p:nvSpPr>
                            <p:spPr>
                              <a:xfrm rot="5400000">
                                <a:off x="5179223" y="2035959"/>
                                <a:ext cx="142876" cy="71438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4" name="Скругленный прямоугольник 113"/>
                              <p:cNvSpPr/>
                              <p:nvPr/>
                            </p:nvSpPr>
                            <p:spPr>
                              <a:xfrm>
                                <a:off x="5214942" y="2000240"/>
                                <a:ext cx="71438" cy="285752"/>
                              </a:xfrm>
                              <a:prstGeom prst="roundRect">
                                <a:avLst/>
                              </a:prstGeom>
                              <a:noFill/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07" name="Прямоугольник 106"/>
                            <p:cNvSpPr/>
                            <p:nvPr/>
                          </p:nvSpPr>
                          <p:spPr>
                            <a:xfrm rot="5400000">
                              <a:off x="4107653" y="2750339"/>
                              <a:ext cx="214314" cy="142876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1893" name="Группа 273"/>
                            <p:cNvGrpSpPr/>
                            <p:nvPr/>
                          </p:nvGrpSpPr>
                          <p:grpSpPr>
                            <a:xfrm>
                              <a:off x="3500430" y="2571745"/>
                              <a:ext cx="500066" cy="357190"/>
                              <a:chOff x="3214678" y="2571745"/>
                              <a:chExt cx="500066" cy="357190"/>
                            </a:xfrm>
                          </p:grpSpPr>
                          <p:sp>
                            <p:nvSpPr>
                              <p:cNvPr id="110" name="Прямоугольник 109"/>
                              <p:cNvSpPr/>
                              <p:nvPr/>
                            </p:nvSpPr>
                            <p:spPr>
                              <a:xfrm>
                                <a:off x="3214678" y="2571745"/>
                                <a:ext cx="500066" cy="3571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1" name="Прямоугольник 110"/>
                              <p:cNvSpPr/>
                              <p:nvPr/>
                            </p:nvSpPr>
                            <p:spPr>
                              <a:xfrm>
                                <a:off x="3238493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112" name="Прямоугольник 111"/>
                              <p:cNvSpPr/>
                              <p:nvPr/>
                            </p:nvSpPr>
                            <p:spPr>
                              <a:xfrm>
                                <a:off x="3481378" y="2643182"/>
                                <a:ext cx="214314" cy="14287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n w="635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109" name="Прямоугольник 108"/>
                            <p:cNvSpPr/>
                            <p:nvPr/>
                          </p:nvSpPr>
                          <p:spPr>
                            <a:xfrm>
                              <a:off x="4643438" y="3149306"/>
                              <a:ext cx="357190" cy="61914"/>
                            </a:xfrm>
                            <a:prstGeom prst="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 w="63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00" name="Прямоугольник 99"/>
                          <p:cNvSpPr/>
                          <p:nvPr/>
                        </p:nvSpPr>
                        <p:spPr>
                          <a:xfrm>
                            <a:off x="6191259" y="2871785"/>
                            <a:ext cx="45719" cy="71438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98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195890" y="3609980"/>
                          <a:ext cx="58604" cy="3898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60" y="0"/>
                            </a:cxn>
                            <a:cxn ang="0">
                              <a:pos x="0" y="0"/>
                            </a:cxn>
                            <a:cxn ang="0">
                              <a:pos x="0" y="180"/>
                            </a:cxn>
                            <a:cxn ang="0">
                              <a:pos x="180" y="360"/>
                            </a:cxn>
                            <a:cxn ang="0">
                              <a:pos x="360" y="360"/>
                            </a:cxn>
                            <a:cxn ang="0">
                              <a:pos x="360" y="180"/>
                            </a:cxn>
                            <a:cxn ang="0">
                              <a:pos x="540" y="180"/>
                            </a:cxn>
                            <a:cxn ang="0">
                              <a:pos x="540" y="0"/>
                            </a:cxn>
                            <a:cxn ang="0">
                              <a:pos x="360" y="0"/>
                            </a:cxn>
                          </a:cxnLst>
                          <a:rect l="0" t="0" r="r" b="b"/>
                          <a:pathLst>
                            <a:path w="540" h="360">
                              <a:moveTo>
                                <a:pt x="360" y="0"/>
                              </a:moveTo>
                              <a:lnTo>
                                <a:pt x="0" y="0"/>
                              </a:lnTo>
                              <a:lnTo>
                                <a:pt x="0" y="180"/>
                              </a:lnTo>
                              <a:lnTo>
                                <a:pt x="180" y="360"/>
                              </a:lnTo>
                              <a:lnTo>
                                <a:pt x="360" y="360"/>
                              </a:lnTo>
                              <a:lnTo>
                                <a:pt x="360" y="180"/>
                              </a:lnTo>
                              <a:lnTo>
                                <a:pt x="540" y="180"/>
                              </a:lnTo>
                              <a:lnTo>
                                <a:pt x="540" y="0"/>
                              </a:lnTo>
                              <a:lnTo>
                                <a:pt x="36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93" name="Овал 92"/>
                    <p:cNvSpPr/>
                    <p:nvPr/>
                  </p:nvSpPr>
                  <p:spPr>
                    <a:xfrm>
                      <a:off x="7400935" y="5043496"/>
                      <a:ext cx="71438" cy="71438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</p:grpSp>
          <p:grpSp>
            <p:nvGrpSpPr>
              <p:cNvPr id="1894" name="Группа 2470"/>
              <p:cNvGrpSpPr/>
              <p:nvPr/>
            </p:nvGrpSpPr>
            <p:grpSpPr>
              <a:xfrm>
                <a:off x="1846610" y="3321131"/>
                <a:ext cx="591548" cy="419240"/>
                <a:chOff x="1846610" y="3321131"/>
                <a:chExt cx="591548" cy="419240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 flipH="1">
                  <a:off x="1918298" y="3321131"/>
                  <a:ext cx="517984" cy="3282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000" dirty="0" smtClean="0"/>
                    <a:t>4002</a:t>
                  </a:r>
                  <a:endParaRPr lang="ru-RU" sz="1000" dirty="0"/>
                </a:p>
              </p:txBody>
            </p:sp>
            <p:grpSp>
              <p:nvGrpSpPr>
                <p:cNvPr id="1905" name="Группа 409"/>
                <p:cNvGrpSpPr/>
                <p:nvPr/>
              </p:nvGrpSpPr>
              <p:grpSpPr>
                <a:xfrm flipH="1">
                  <a:off x="1846610" y="3592306"/>
                  <a:ext cx="591548" cy="148065"/>
                  <a:chOff x="6591316" y="3429005"/>
                  <a:chExt cx="896808" cy="285757"/>
                </a:xfrm>
              </p:grpSpPr>
              <p:grpSp>
                <p:nvGrpSpPr>
                  <p:cNvPr id="1906" name="Группа 1481"/>
                  <p:cNvGrpSpPr/>
                  <p:nvPr/>
                </p:nvGrpSpPr>
                <p:grpSpPr>
                  <a:xfrm>
                    <a:off x="6643702" y="3429005"/>
                    <a:ext cx="785818" cy="285757"/>
                    <a:chOff x="5467353" y="4519615"/>
                    <a:chExt cx="1500198" cy="552459"/>
                  </a:xfrm>
                </p:grpSpPr>
                <p:grpSp>
                  <p:nvGrpSpPr>
                    <p:cNvPr id="1911" name="Группа 1453"/>
                    <p:cNvGrpSpPr/>
                    <p:nvPr/>
                  </p:nvGrpSpPr>
                  <p:grpSpPr>
                    <a:xfrm>
                      <a:off x="5572132" y="4929198"/>
                      <a:ext cx="471488" cy="142876"/>
                      <a:chOff x="2714612" y="4929198"/>
                      <a:chExt cx="471488" cy="142876"/>
                    </a:xfrm>
                  </p:grpSpPr>
                  <p:grpSp>
                    <p:nvGrpSpPr>
                      <p:cNvPr id="1912" name="Группа 991"/>
                      <p:cNvGrpSpPr/>
                      <p:nvPr/>
                    </p:nvGrpSpPr>
                    <p:grpSpPr>
                      <a:xfrm>
                        <a:off x="2714612" y="4929198"/>
                        <a:ext cx="142876" cy="142876"/>
                        <a:chOff x="4214810" y="4500570"/>
                        <a:chExt cx="1214446" cy="1214446"/>
                      </a:xfrm>
                    </p:grpSpPr>
                    <p:sp>
                      <p:nvSpPr>
                        <p:cNvPr id="81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14810" y="4500570"/>
                          <a:ext cx="1214446" cy="1214446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82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86248" y="4572008"/>
                          <a:ext cx="1071570" cy="1071570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83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4876" y="5000636"/>
                          <a:ext cx="214313" cy="214314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915" name="Группа 992"/>
                      <p:cNvGrpSpPr/>
                      <p:nvPr/>
                    </p:nvGrpSpPr>
                    <p:grpSpPr>
                      <a:xfrm>
                        <a:off x="2881296" y="4929198"/>
                        <a:ext cx="142876" cy="142876"/>
                        <a:chOff x="4214810" y="4500570"/>
                        <a:chExt cx="1214446" cy="1214446"/>
                      </a:xfrm>
                    </p:grpSpPr>
                    <p:sp>
                      <p:nvSpPr>
                        <p:cNvPr id="78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14810" y="4500570"/>
                          <a:ext cx="1214446" cy="1214446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79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86248" y="4572008"/>
                          <a:ext cx="1071570" cy="1071570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80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4876" y="5000636"/>
                          <a:ext cx="214313" cy="214314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916" name="Группа 1003"/>
                      <p:cNvGrpSpPr/>
                      <p:nvPr/>
                    </p:nvGrpSpPr>
                    <p:grpSpPr>
                      <a:xfrm>
                        <a:off x="3043224" y="4929198"/>
                        <a:ext cx="142876" cy="142876"/>
                        <a:chOff x="4214810" y="4500570"/>
                        <a:chExt cx="1214446" cy="1214446"/>
                      </a:xfrm>
                    </p:grpSpPr>
                    <p:sp>
                      <p:nvSpPr>
                        <p:cNvPr id="75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14810" y="4500570"/>
                          <a:ext cx="1214446" cy="1214446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76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86248" y="4572008"/>
                          <a:ext cx="1071570" cy="1071570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77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4876" y="5000636"/>
                          <a:ext cx="214313" cy="214314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grpSp>
                  <p:nvGrpSpPr>
                    <p:cNvPr id="1917" name="Группа 1015"/>
                    <p:cNvGrpSpPr/>
                    <p:nvPr/>
                  </p:nvGrpSpPr>
                  <p:grpSpPr>
                    <a:xfrm>
                      <a:off x="5467353" y="4519615"/>
                      <a:ext cx="1500198" cy="543062"/>
                      <a:chOff x="4672016" y="4805367"/>
                      <a:chExt cx="3136602" cy="947746"/>
                    </a:xfrm>
                  </p:grpSpPr>
                  <p:sp>
                    <p:nvSpPr>
                      <p:cNvPr id="42" name="Прямоугольник 41"/>
                      <p:cNvSpPr/>
                      <p:nvPr/>
                    </p:nvSpPr>
                    <p:spPr>
                      <a:xfrm>
                        <a:off x="4857752" y="4857760"/>
                        <a:ext cx="2786082" cy="571504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3" name="Полилиния 42"/>
                      <p:cNvSpPr/>
                      <p:nvPr/>
                    </p:nvSpPr>
                    <p:spPr>
                      <a:xfrm>
                        <a:off x="4795838" y="4833938"/>
                        <a:ext cx="2919434" cy="95260"/>
                      </a:xfrm>
                      <a:custGeom>
                        <a:avLst/>
                        <a:gdLst>
                          <a:gd name="connsiteX0" fmla="*/ 0 w 2824162"/>
                          <a:gd name="connsiteY0" fmla="*/ 14287 h 100012"/>
                          <a:gd name="connsiteX1" fmla="*/ 1876425 w 2824162"/>
                          <a:gd name="connsiteY1" fmla="*/ 14287 h 100012"/>
                          <a:gd name="connsiteX2" fmla="*/ 1881187 w 2824162"/>
                          <a:gd name="connsiteY2" fmla="*/ 0 h 100012"/>
                          <a:gd name="connsiteX3" fmla="*/ 2414587 w 2824162"/>
                          <a:gd name="connsiteY3" fmla="*/ 0 h 100012"/>
                          <a:gd name="connsiteX4" fmla="*/ 2414587 w 2824162"/>
                          <a:gd name="connsiteY4" fmla="*/ 9525 h 100012"/>
                          <a:gd name="connsiteX5" fmla="*/ 2824162 w 2824162"/>
                          <a:gd name="connsiteY5" fmla="*/ 9525 h 100012"/>
                          <a:gd name="connsiteX6" fmla="*/ 2771775 w 2824162"/>
                          <a:gd name="connsiteY6" fmla="*/ 71437 h 100012"/>
                          <a:gd name="connsiteX7" fmla="*/ 2428875 w 2824162"/>
                          <a:gd name="connsiteY7" fmla="*/ 71437 h 100012"/>
                          <a:gd name="connsiteX8" fmla="*/ 2433637 w 2824162"/>
                          <a:gd name="connsiteY8" fmla="*/ 100012 h 100012"/>
                          <a:gd name="connsiteX9" fmla="*/ 1881187 w 2824162"/>
                          <a:gd name="connsiteY9" fmla="*/ 100012 h 100012"/>
                          <a:gd name="connsiteX10" fmla="*/ 1871662 w 2824162"/>
                          <a:gd name="connsiteY10" fmla="*/ 76200 h 100012"/>
                          <a:gd name="connsiteX11" fmla="*/ 80962 w 2824162"/>
                          <a:gd name="connsiteY11" fmla="*/ 76200 h 100012"/>
                          <a:gd name="connsiteX12" fmla="*/ 0 w 2824162"/>
                          <a:gd name="connsiteY12" fmla="*/ 14287 h 1000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2824162" h="100012">
                            <a:moveTo>
                              <a:pt x="0" y="14287"/>
                            </a:moveTo>
                            <a:lnTo>
                              <a:pt x="1876425" y="14287"/>
                            </a:lnTo>
                            <a:lnTo>
                              <a:pt x="1881187" y="0"/>
                            </a:lnTo>
                            <a:lnTo>
                              <a:pt x="2414587" y="0"/>
                            </a:lnTo>
                            <a:lnTo>
                              <a:pt x="2414587" y="9525"/>
                            </a:lnTo>
                            <a:lnTo>
                              <a:pt x="2824162" y="9525"/>
                            </a:lnTo>
                            <a:lnTo>
                              <a:pt x="2771775" y="71437"/>
                            </a:lnTo>
                            <a:lnTo>
                              <a:pt x="2428875" y="71437"/>
                            </a:lnTo>
                            <a:lnTo>
                              <a:pt x="2433637" y="100012"/>
                            </a:lnTo>
                            <a:lnTo>
                              <a:pt x="1881187" y="100012"/>
                            </a:lnTo>
                            <a:lnTo>
                              <a:pt x="1871662" y="76200"/>
                            </a:lnTo>
                            <a:lnTo>
                              <a:pt x="80962" y="76200"/>
                            </a:lnTo>
                            <a:lnTo>
                              <a:pt x="0" y="14287"/>
                            </a:lnTo>
                            <a:close/>
                          </a:path>
                        </a:pathLst>
                      </a:custGeom>
                      <a:solidFill>
                        <a:schemeClr val="bg1">
                          <a:lumMod val="7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918" name="Группа 770"/>
                      <p:cNvGrpSpPr/>
                      <p:nvPr/>
                    </p:nvGrpSpPr>
                    <p:grpSpPr>
                      <a:xfrm>
                        <a:off x="6738948" y="4929198"/>
                        <a:ext cx="571511" cy="457199"/>
                        <a:chOff x="6667510" y="4929198"/>
                        <a:chExt cx="571511" cy="457199"/>
                      </a:xfrm>
                    </p:grpSpPr>
                    <p:sp>
                      <p:nvSpPr>
                        <p:cNvPr id="70" name="Прямоугольник 69"/>
                        <p:cNvSpPr/>
                        <p:nvPr/>
                      </p:nvSpPr>
                      <p:spPr>
                        <a:xfrm>
                          <a:off x="6667510" y="4929198"/>
                          <a:ext cx="571504" cy="214314"/>
                        </a:xfrm>
                        <a:prstGeom prst="rect">
                          <a:avLst/>
                        </a:prstGeom>
                        <a:solidFill>
                          <a:schemeClr val="accent5">
                            <a:lumMod val="40000"/>
                            <a:lumOff val="60000"/>
                            <a:alpha val="97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71" name="Прямоугольник 70"/>
                        <p:cNvSpPr/>
                        <p:nvPr/>
                      </p:nvSpPr>
                      <p:spPr>
                        <a:xfrm>
                          <a:off x="6667517" y="5100645"/>
                          <a:ext cx="571504" cy="285752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  <a:alpha val="97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45" name="Прямоугольник 44"/>
                      <p:cNvSpPr/>
                      <p:nvPr/>
                    </p:nvSpPr>
                    <p:spPr>
                      <a:xfrm>
                        <a:off x="4953005" y="4805367"/>
                        <a:ext cx="357190" cy="7143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6" name="Прямоугольник 45"/>
                      <p:cNvSpPr/>
                      <p:nvPr/>
                    </p:nvSpPr>
                    <p:spPr>
                      <a:xfrm rot="5400000">
                        <a:off x="6986603" y="4905383"/>
                        <a:ext cx="71438" cy="547696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7" name="Полилиния 46"/>
                      <p:cNvSpPr/>
                      <p:nvPr/>
                    </p:nvSpPr>
                    <p:spPr>
                      <a:xfrm>
                        <a:off x="4862515" y="4910153"/>
                        <a:ext cx="1871662" cy="328613"/>
                      </a:xfrm>
                      <a:custGeom>
                        <a:avLst/>
                        <a:gdLst>
                          <a:gd name="connsiteX0" fmla="*/ 0 w 1871662"/>
                          <a:gd name="connsiteY0" fmla="*/ 0 h 328613"/>
                          <a:gd name="connsiteX1" fmla="*/ 0 w 1871662"/>
                          <a:gd name="connsiteY1" fmla="*/ 328613 h 328613"/>
                          <a:gd name="connsiteX2" fmla="*/ 604837 w 1871662"/>
                          <a:gd name="connsiteY2" fmla="*/ 328613 h 328613"/>
                          <a:gd name="connsiteX3" fmla="*/ 790575 w 1871662"/>
                          <a:gd name="connsiteY3" fmla="*/ 61913 h 328613"/>
                          <a:gd name="connsiteX4" fmla="*/ 1871662 w 1871662"/>
                          <a:gd name="connsiteY4" fmla="*/ 61913 h 328613"/>
                          <a:gd name="connsiteX5" fmla="*/ 1871662 w 1871662"/>
                          <a:gd name="connsiteY5" fmla="*/ 0 h 328613"/>
                          <a:gd name="connsiteX6" fmla="*/ 0 w 1871662"/>
                          <a:gd name="connsiteY6" fmla="*/ 0 h 3286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871662" h="328613">
                            <a:moveTo>
                              <a:pt x="0" y="0"/>
                            </a:moveTo>
                            <a:lnTo>
                              <a:pt x="0" y="328613"/>
                            </a:lnTo>
                            <a:lnTo>
                              <a:pt x="604837" y="328613"/>
                            </a:lnTo>
                            <a:lnTo>
                              <a:pt x="790575" y="61913"/>
                            </a:lnTo>
                            <a:lnTo>
                              <a:pt x="1871662" y="61913"/>
                            </a:lnTo>
                            <a:lnTo>
                              <a:pt x="187166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0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8" name="Полилиния 47"/>
                      <p:cNvSpPr/>
                      <p:nvPr/>
                    </p:nvSpPr>
                    <p:spPr>
                      <a:xfrm>
                        <a:off x="5176838" y="4910138"/>
                        <a:ext cx="0" cy="485775"/>
                      </a:xfrm>
                      <a:custGeom>
                        <a:avLst/>
                        <a:gdLst>
                          <a:gd name="connsiteX0" fmla="*/ 0 w 0"/>
                          <a:gd name="connsiteY0" fmla="*/ 0 h 485775"/>
                          <a:gd name="connsiteX1" fmla="*/ 0 w 0"/>
                          <a:gd name="connsiteY1" fmla="*/ 485775 h 4857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85775">
                            <a:moveTo>
                              <a:pt x="0" y="0"/>
                            </a:moveTo>
                            <a:lnTo>
                              <a:pt x="0" y="485775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9" name="Полилиния 48"/>
                      <p:cNvSpPr/>
                      <p:nvPr/>
                    </p:nvSpPr>
                    <p:spPr>
                      <a:xfrm>
                        <a:off x="5500694" y="4905383"/>
                        <a:ext cx="0" cy="485775"/>
                      </a:xfrm>
                      <a:custGeom>
                        <a:avLst/>
                        <a:gdLst>
                          <a:gd name="connsiteX0" fmla="*/ 0 w 0"/>
                          <a:gd name="connsiteY0" fmla="*/ 0 h 485775"/>
                          <a:gd name="connsiteX1" fmla="*/ 0 w 0"/>
                          <a:gd name="connsiteY1" fmla="*/ 485775 h 4857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85775">
                            <a:moveTo>
                              <a:pt x="0" y="0"/>
                            </a:moveTo>
                            <a:lnTo>
                              <a:pt x="0" y="485775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0" name="Полилиния 49"/>
                      <p:cNvSpPr/>
                      <p:nvPr/>
                    </p:nvSpPr>
                    <p:spPr>
                      <a:xfrm>
                        <a:off x="5819780" y="4910146"/>
                        <a:ext cx="0" cy="485775"/>
                      </a:xfrm>
                      <a:custGeom>
                        <a:avLst/>
                        <a:gdLst>
                          <a:gd name="connsiteX0" fmla="*/ 0 w 0"/>
                          <a:gd name="connsiteY0" fmla="*/ 0 h 485775"/>
                          <a:gd name="connsiteX1" fmla="*/ 0 w 0"/>
                          <a:gd name="connsiteY1" fmla="*/ 485775 h 4857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85775">
                            <a:moveTo>
                              <a:pt x="0" y="0"/>
                            </a:moveTo>
                            <a:lnTo>
                              <a:pt x="0" y="485775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1" name="Полилиния 50"/>
                      <p:cNvSpPr/>
                      <p:nvPr/>
                    </p:nvSpPr>
                    <p:spPr>
                      <a:xfrm>
                        <a:off x="6124584" y="4900620"/>
                        <a:ext cx="0" cy="485775"/>
                      </a:xfrm>
                      <a:custGeom>
                        <a:avLst/>
                        <a:gdLst>
                          <a:gd name="connsiteX0" fmla="*/ 0 w 0"/>
                          <a:gd name="connsiteY0" fmla="*/ 0 h 485775"/>
                          <a:gd name="connsiteX1" fmla="*/ 0 w 0"/>
                          <a:gd name="connsiteY1" fmla="*/ 485775 h 4857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85775">
                            <a:moveTo>
                              <a:pt x="0" y="0"/>
                            </a:moveTo>
                            <a:lnTo>
                              <a:pt x="0" y="485775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2" name="Полилиния 51"/>
                      <p:cNvSpPr/>
                      <p:nvPr/>
                    </p:nvSpPr>
                    <p:spPr>
                      <a:xfrm>
                        <a:off x="6434151" y="4905383"/>
                        <a:ext cx="0" cy="485775"/>
                      </a:xfrm>
                      <a:custGeom>
                        <a:avLst/>
                        <a:gdLst>
                          <a:gd name="connsiteX0" fmla="*/ 0 w 0"/>
                          <a:gd name="connsiteY0" fmla="*/ 0 h 485775"/>
                          <a:gd name="connsiteX1" fmla="*/ 0 w 0"/>
                          <a:gd name="connsiteY1" fmla="*/ 485775 h 4857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85775">
                            <a:moveTo>
                              <a:pt x="0" y="0"/>
                            </a:moveTo>
                            <a:lnTo>
                              <a:pt x="0" y="485775"/>
                            </a:lnTo>
                          </a:path>
                        </a:pathLst>
                      </a:custGeom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1932" name="Группа 957"/>
                      <p:cNvGrpSpPr/>
                      <p:nvPr/>
                    </p:nvGrpSpPr>
                    <p:grpSpPr>
                      <a:xfrm>
                        <a:off x="4672016" y="5167320"/>
                        <a:ext cx="3136602" cy="585793"/>
                        <a:chOff x="4672016" y="5167320"/>
                        <a:chExt cx="3136602" cy="585793"/>
                      </a:xfrm>
                    </p:grpSpPr>
                    <p:sp>
                      <p:nvSpPr>
                        <p:cNvPr id="57" name="Прямоугольник 56"/>
                        <p:cNvSpPr/>
                        <p:nvPr/>
                      </p:nvSpPr>
                      <p:spPr>
                        <a:xfrm>
                          <a:off x="5929322" y="5457837"/>
                          <a:ext cx="652466" cy="295276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58" name="Прямоугольник 57"/>
                        <p:cNvSpPr/>
                        <p:nvPr/>
                      </p:nvSpPr>
                      <p:spPr>
                        <a:xfrm>
                          <a:off x="4714876" y="550070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59" name="Прямоугольник 58"/>
                        <p:cNvSpPr/>
                        <p:nvPr/>
                      </p:nvSpPr>
                      <p:spPr>
                        <a:xfrm>
                          <a:off x="7662879" y="5500702"/>
                          <a:ext cx="142876" cy="214314"/>
                        </a:xfrm>
                        <a:prstGeom prst="rect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0" name="Полилиния 59"/>
                        <p:cNvSpPr/>
                        <p:nvPr/>
                      </p:nvSpPr>
                      <p:spPr>
                        <a:xfrm rot="5400000" flipV="1">
                          <a:off x="7461432" y="5021111"/>
                          <a:ext cx="45719" cy="357190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1" name="Полилиния 60"/>
                        <p:cNvSpPr/>
                        <p:nvPr/>
                      </p:nvSpPr>
                      <p:spPr>
                        <a:xfrm flipH="1">
                          <a:off x="5715008" y="5167320"/>
                          <a:ext cx="45719" cy="23811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2" name="Полилиния 61"/>
                        <p:cNvSpPr/>
                        <p:nvPr/>
                      </p:nvSpPr>
                      <p:spPr>
                        <a:xfrm flipH="1">
                          <a:off x="6215074" y="5167327"/>
                          <a:ext cx="45719" cy="23811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3" name="Полилиния 62"/>
                        <p:cNvSpPr/>
                        <p:nvPr/>
                      </p:nvSpPr>
                      <p:spPr>
                        <a:xfrm flipH="1">
                          <a:off x="5214942" y="5167336"/>
                          <a:ext cx="45719" cy="23811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4" name="Полилиния 63"/>
                        <p:cNvSpPr/>
                        <p:nvPr/>
                      </p:nvSpPr>
                      <p:spPr>
                        <a:xfrm rot="5400000" flipV="1">
                          <a:off x="5775494" y="4259106"/>
                          <a:ext cx="45719" cy="1881202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5" name="Прямоугольник 64"/>
                        <p:cNvSpPr/>
                        <p:nvPr/>
                      </p:nvSpPr>
                      <p:spPr>
                        <a:xfrm>
                          <a:off x="4710112" y="5391166"/>
                          <a:ext cx="3095649" cy="109536"/>
                        </a:xfrm>
                        <a:prstGeom prst="rect">
                          <a:avLst/>
                        </a:prstGeom>
                        <a:solidFill>
                          <a:srgbClr val="FF0000"/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6" name="Полилиния 65"/>
                        <p:cNvSpPr/>
                        <p:nvPr/>
                      </p:nvSpPr>
                      <p:spPr>
                        <a:xfrm flipH="1">
                          <a:off x="4814892" y="5172090"/>
                          <a:ext cx="45719" cy="53340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7" name="Полилиния 66"/>
                        <p:cNvSpPr/>
                        <p:nvPr/>
                      </p:nvSpPr>
                      <p:spPr>
                        <a:xfrm flipH="1">
                          <a:off x="4672016" y="5181616"/>
                          <a:ext cx="45719" cy="53340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8" name="Полилиния 67"/>
                        <p:cNvSpPr/>
                        <p:nvPr/>
                      </p:nvSpPr>
                      <p:spPr>
                        <a:xfrm flipH="1">
                          <a:off x="7610499" y="5181609"/>
                          <a:ext cx="45719" cy="53340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69" name="Полилиния 68"/>
                        <p:cNvSpPr/>
                        <p:nvPr/>
                      </p:nvSpPr>
                      <p:spPr>
                        <a:xfrm flipH="1">
                          <a:off x="7762899" y="5176853"/>
                          <a:ext cx="45719" cy="53340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6687 h 166687"/>
                            <a:gd name="connsiteX1" fmla="*/ 0 w 0"/>
                            <a:gd name="connsiteY1" fmla="*/ 0 h 166687"/>
                            <a:gd name="connsiteX2" fmla="*/ 0 w 0"/>
                            <a:gd name="connsiteY2" fmla="*/ 0 h 166687"/>
                            <a:gd name="connsiteX3" fmla="*/ 0 w 0"/>
                            <a:gd name="connsiteY3" fmla="*/ 0 h 1666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66687">
                              <a:moveTo>
                                <a:pt x="0" y="166687"/>
                              </a:move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54" name="Прямоугольник 53"/>
                      <p:cNvSpPr/>
                      <p:nvPr/>
                    </p:nvSpPr>
                    <p:spPr>
                      <a:xfrm rot="5400000">
                        <a:off x="4914908" y="4929198"/>
                        <a:ext cx="214314" cy="214314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5" name="Прямоугольник 54"/>
                      <p:cNvSpPr/>
                      <p:nvPr/>
                    </p:nvSpPr>
                    <p:spPr>
                      <a:xfrm rot="5400000">
                        <a:off x="5229231" y="4929198"/>
                        <a:ext cx="214314" cy="214314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6" name="Прямоугольник 55"/>
                      <p:cNvSpPr/>
                      <p:nvPr/>
                    </p:nvSpPr>
                    <p:spPr>
                      <a:xfrm rot="5400000">
                        <a:off x="6936598" y="4907764"/>
                        <a:ext cx="171447" cy="214314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grpSp>
                  <p:nvGrpSpPr>
                    <p:cNvPr id="1939" name="Группа 1454"/>
                    <p:cNvGrpSpPr/>
                    <p:nvPr/>
                  </p:nvGrpSpPr>
                  <p:grpSpPr>
                    <a:xfrm>
                      <a:off x="6400817" y="4929198"/>
                      <a:ext cx="471488" cy="142876"/>
                      <a:chOff x="2714612" y="4929198"/>
                      <a:chExt cx="471488" cy="142876"/>
                    </a:xfrm>
                  </p:grpSpPr>
                  <p:grpSp>
                    <p:nvGrpSpPr>
                      <p:cNvPr id="1940" name="Группа 991"/>
                      <p:cNvGrpSpPr/>
                      <p:nvPr/>
                    </p:nvGrpSpPr>
                    <p:grpSpPr>
                      <a:xfrm>
                        <a:off x="2714612" y="4929198"/>
                        <a:ext cx="142876" cy="142876"/>
                        <a:chOff x="4214810" y="4500570"/>
                        <a:chExt cx="1214446" cy="1214446"/>
                      </a:xfrm>
                    </p:grpSpPr>
                    <p:sp>
                      <p:nvSpPr>
                        <p:cNvPr id="39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14810" y="4500570"/>
                          <a:ext cx="1214446" cy="1214446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0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86248" y="4572008"/>
                          <a:ext cx="1071570" cy="1071570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1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4876" y="5000636"/>
                          <a:ext cx="214313" cy="214314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947" name="Группа 992"/>
                      <p:cNvGrpSpPr/>
                      <p:nvPr/>
                    </p:nvGrpSpPr>
                    <p:grpSpPr>
                      <a:xfrm>
                        <a:off x="2881296" y="4929198"/>
                        <a:ext cx="142876" cy="142876"/>
                        <a:chOff x="4214810" y="4500570"/>
                        <a:chExt cx="1214446" cy="1214446"/>
                      </a:xfrm>
                    </p:grpSpPr>
                    <p:sp>
                      <p:nvSpPr>
                        <p:cNvPr id="36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14810" y="4500570"/>
                          <a:ext cx="1214446" cy="1214446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37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86248" y="4572008"/>
                          <a:ext cx="1071570" cy="1071570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38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4875" y="5000634"/>
                          <a:ext cx="214311" cy="214312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954" name="Группа 1003"/>
                      <p:cNvGrpSpPr/>
                      <p:nvPr/>
                    </p:nvGrpSpPr>
                    <p:grpSpPr>
                      <a:xfrm>
                        <a:off x="3043224" y="4929198"/>
                        <a:ext cx="142876" cy="142876"/>
                        <a:chOff x="4214810" y="4500570"/>
                        <a:chExt cx="1214446" cy="1214446"/>
                      </a:xfrm>
                    </p:grpSpPr>
                    <p:sp>
                      <p:nvSpPr>
                        <p:cNvPr id="33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14810" y="4500570"/>
                          <a:ext cx="1214446" cy="1214446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34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86248" y="4572008"/>
                          <a:ext cx="1071570" cy="1071570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35" name="Oval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4876" y="5000636"/>
                          <a:ext cx="214313" cy="214314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</p:grpSp>
              <p:sp>
                <p:nvSpPr>
                  <p:cNvPr id="25" name="Freeform 153"/>
                  <p:cNvSpPr>
                    <a:spLocks/>
                  </p:cNvSpPr>
                  <p:nvPr/>
                </p:nvSpPr>
                <p:spPr bwMode="auto">
                  <a:xfrm flipH="1">
                    <a:off x="7429520" y="3619499"/>
                    <a:ext cx="58604" cy="38983"/>
                  </a:xfrm>
                  <a:custGeom>
                    <a:avLst/>
                    <a:gdLst/>
                    <a:ahLst/>
                    <a:cxnLst>
                      <a:cxn ang="0">
                        <a:pos x="360" y="0"/>
                      </a:cxn>
                      <a:cxn ang="0">
                        <a:pos x="0" y="0"/>
                      </a:cxn>
                      <a:cxn ang="0">
                        <a:pos x="0" y="180"/>
                      </a:cxn>
                      <a:cxn ang="0">
                        <a:pos x="180" y="360"/>
                      </a:cxn>
                      <a:cxn ang="0">
                        <a:pos x="360" y="360"/>
                      </a:cxn>
                      <a:cxn ang="0">
                        <a:pos x="360" y="180"/>
                      </a:cxn>
                      <a:cxn ang="0">
                        <a:pos x="540" y="180"/>
                      </a:cxn>
                      <a:cxn ang="0">
                        <a:pos x="540" y="0"/>
                      </a:cxn>
                      <a:cxn ang="0">
                        <a:pos x="360" y="0"/>
                      </a:cxn>
                    </a:cxnLst>
                    <a:rect l="0" t="0" r="r" b="b"/>
                    <a:pathLst>
                      <a:path w="540" h="360">
                        <a:moveTo>
                          <a:pt x="360" y="0"/>
                        </a:moveTo>
                        <a:lnTo>
                          <a:pt x="0" y="0"/>
                        </a:lnTo>
                        <a:lnTo>
                          <a:pt x="0" y="180"/>
                        </a:lnTo>
                        <a:lnTo>
                          <a:pt x="180" y="360"/>
                        </a:lnTo>
                        <a:lnTo>
                          <a:pt x="360" y="360"/>
                        </a:lnTo>
                        <a:lnTo>
                          <a:pt x="360" y="180"/>
                        </a:lnTo>
                        <a:lnTo>
                          <a:pt x="540" y="180"/>
                        </a:lnTo>
                        <a:lnTo>
                          <a:pt x="540" y="0"/>
                        </a:lnTo>
                        <a:lnTo>
                          <a:pt x="360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6" name="Freeform 151"/>
                  <p:cNvSpPr>
                    <a:spLocks/>
                  </p:cNvSpPr>
                  <p:nvPr/>
                </p:nvSpPr>
                <p:spPr bwMode="auto">
                  <a:xfrm>
                    <a:off x="6591316" y="3619499"/>
                    <a:ext cx="58466" cy="38983"/>
                  </a:xfrm>
                  <a:custGeom>
                    <a:avLst/>
                    <a:gdLst/>
                    <a:ahLst/>
                    <a:cxnLst>
                      <a:cxn ang="0">
                        <a:pos x="360" y="0"/>
                      </a:cxn>
                      <a:cxn ang="0">
                        <a:pos x="0" y="0"/>
                      </a:cxn>
                      <a:cxn ang="0">
                        <a:pos x="0" y="180"/>
                      </a:cxn>
                      <a:cxn ang="0">
                        <a:pos x="180" y="360"/>
                      </a:cxn>
                      <a:cxn ang="0">
                        <a:pos x="360" y="360"/>
                      </a:cxn>
                      <a:cxn ang="0">
                        <a:pos x="360" y="180"/>
                      </a:cxn>
                      <a:cxn ang="0">
                        <a:pos x="540" y="180"/>
                      </a:cxn>
                      <a:cxn ang="0">
                        <a:pos x="540" y="0"/>
                      </a:cxn>
                      <a:cxn ang="0">
                        <a:pos x="360" y="0"/>
                      </a:cxn>
                    </a:cxnLst>
                    <a:rect l="0" t="0" r="r" b="b"/>
                    <a:pathLst>
                      <a:path w="540" h="360">
                        <a:moveTo>
                          <a:pt x="360" y="0"/>
                        </a:moveTo>
                        <a:lnTo>
                          <a:pt x="0" y="0"/>
                        </a:lnTo>
                        <a:lnTo>
                          <a:pt x="0" y="180"/>
                        </a:lnTo>
                        <a:lnTo>
                          <a:pt x="180" y="360"/>
                        </a:lnTo>
                        <a:lnTo>
                          <a:pt x="360" y="360"/>
                        </a:lnTo>
                        <a:lnTo>
                          <a:pt x="360" y="180"/>
                        </a:lnTo>
                        <a:lnTo>
                          <a:pt x="540" y="180"/>
                        </a:lnTo>
                        <a:lnTo>
                          <a:pt x="540" y="0"/>
                        </a:lnTo>
                        <a:lnTo>
                          <a:pt x="360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chemeClr val="tx1">
                        <a:lumMod val="85000"/>
                        <a:lumOff val="15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1969" name="Заголовок 3"/>
          <p:cNvSpPr>
            <a:spLocks noGrp="1"/>
          </p:cNvSpPr>
          <p:nvPr>
            <p:ph type="title"/>
          </p:nvPr>
        </p:nvSpPr>
        <p:spPr>
          <a:xfrm>
            <a:off x="321953" y="137006"/>
            <a:ext cx="8458241" cy="766001"/>
          </a:xfrm>
        </p:spPr>
        <p:txBody>
          <a:bodyPr/>
          <a:lstStyle/>
          <a:p>
            <a:r>
              <a:rPr lang="en-US" sz="1400" b="1" dirty="0" smtClean="0"/>
              <a:t>III</a:t>
            </a:r>
            <a:r>
              <a:rPr lang="ru-RU" sz="1400" b="1" dirty="0" smtClean="0"/>
              <a:t>. Оказание помощи остановившемуся на перегоне поезду локомотивом сзади идущего поезда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971" name="Рисунок 1970"/>
          <p:cNvPicPr/>
          <p:nvPr/>
        </p:nvPicPr>
        <p:blipFill>
          <a:blip r:embed="rId4" cstate="print"/>
          <a:srcRect l="16034" t="23970" r="75949" b="67249"/>
          <a:stretch>
            <a:fillRect/>
          </a:stretch>
        </p:blipFill>
        <p:spPr bwMode="auto">
          <a:xfrm>
            <a:off x="138546" y="4304146"/>
            <a:ext cx="369454" cy="25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12"/>
          </p:nvPr>
        </p:nvGraphicFramePr>
        <p:xfrm>
          <a:off x="315914" y="922916"/>
          <a:ext cx="3868160" cy="3846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b="1" dirty="0" smtClean="0"/>
              <a:t>III</a:t>
            </a:r>
            <a:r>
              <a:rPr lang="ru-RU" sz="1400" b="1" dirty="0" smtClean="0"/>
              <a:t>. Оказание помощи остановившемуся на перегоне поезду локомотивом сзади идущего поезда</a:t>
            </a:r>
            <a:endParaRPr lang="ru-RU" sz="1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F1341A-7452-4F2C-8EAB-4816C54994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5"/>
          </p:nvPr>
        </p:nvGraphicFramePr>
        <p:xfrm>
          <a:off x="4091709" y="979054"/>
          <a:ext cx="4825423" cy="4164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РЖД">
  <a:themeElements>
    <a:clrScheme name="Custom 46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F9F9F9"/>
      </a:accent1>
      <a:accent2>
        <a:srgbClr val="E6DDD6"/>
      </a:accent2>
      <a:accent3>
        <a:srgbClr val="AEAFB1"/>
      </a:accent3>
      <a:accent4>
        <a:srgbClr val="C41719"/>
      </a:accent4>
      <a:accent5>
        <a:srgbClr val="FF6600"/>
      </a:accent5>
      <a:accent6>
        <a:srgbClr val="808080"/>
      </a:accent6>
      <a:hlink>
        <a:srgbClr val="AEAFB1"/>
      </a:hlink>
      <a:folHlink>
        <a:srgbClr val="B20E1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5_Office Theme">
  <a:themeElements>
    <a:clrScheme name="РЖД">
      <a:dk1>
        <a:srgbClr val="000000"/>
      </a:dk1>
      <a:lt1>
        <a:srgbClr val="FFFFFF"/>
      </a:lt1>
      <a:dk2>
        <a:srgbClr val="394A58"/>
      </a:dk2>
      <a:lt2>
        <a:srgbClr val="E21A1A"/>
      </a:lt2>
      <a:accent1>
        <a:srgbClr val="CECCA0"/>
      </a:accent1>
      <a:accent2>
        <a:srgbClr val="A3A86B"/>
      </a:accent2>
      <a:accent3>
        <a:srgbClr val="0066A1"/>
      </a:accent3>
      <a:accent4>
        <a:srgbClr val="4DA3DD"/>
      </a:accent4>
      <a:accent5>
        <a:srgbClr val="8EC064"/>
      </a:accent5>
      <a:accent6>
        <a:srgbClr val="D87334"/>
      </a:accent6>
      <a:hlink>
        <a:srgbClr val="0000FF"/>
      </a:hlink>
      <a:folHlink>
        <a:srgbClr val="800080"/>
      </a:folHlink>
    </a:clrScheme>
    <a:fontScheme name="16_Office Theme">
      <a:majorFont>
        <a:latin typeface="Verdana"/>
        <a:ea typeface="ＭＳ Ｐゴシック"/>
        <a:cs typeface="Verdana"/>
      </a:majorFont>
      <a:minorFont>
        <a:latin typeface="Verdana"/>
        <a:ea typeface="ＭＳ Ｐゴシック"/>
        <a:cs typeface="Verdan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42563</TotalTime>
  <Words>1502</Words>
  <Application>Microsoft Office PowerPoint</Application>
  <PresentationFormat>Экран (16:9)</PresentationFormat>
  <Paragraphs>126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РЖД</vt:lpstr>
      <vt:lpstr>35_Office Theme</vt:lpstr>
      <vt:lpstr>think-cell Slide</vt:lpstr>
      <vt:lpstr>Слайд 1</vt:lpstr>
      <vt:lpstr>Слайд 2</vt:lpstr>
      <vt:lpstr>I.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vt:lpstr>
      <vt:lpstr>I.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vt:lpstr>
      <vt:lpstr>I.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vt:lpstr>
      <vt:lpstr>I. Отправление восстановительных, пожарных поездов, специального самоходного подвижного состава и вспомогательных локомотивов с железнодорожной станции на перегон</vt:lpstr>
      <vt:lpstr> II. Возвращение поезда с перегона на железнодорожную станцию </vt:lpstr>
      <vt:lpstr>III. Оказание помощи остановившемуся на перегоне поезду локомотивом сзади идущего поезда </vt:lpstr>
      <vt:lpstr>III. Оказание помощи остановившемуся на перегоне поезду локомотивом сзади идущего поезда</vt:lpstr>
      <vt:lpstr>III. Оказание помощи остановившемуся на перегоне поезду локомотивом сзади идущего поезда</vt:lpstr>
      <vt:lpstr>III. Оказание помощи остановившемуся на перегоне поезду локомотивом сзади идущего поезда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freelance</dc:creator>
  <cp:lastModifiedBy>stepashinaon</cp:lastModifiedBy>
  <cp:revision>5778</cp:revision>
  <dcterms:created xsi:type="dcterms:W3CDTF">2010-06-10T07:47:26Z</dcterms:created>
  <dcterms:modified xsi:type="dcterms:W3CDTF">2022-10-21T07:59:12Z</dcterms:modified>
</cp:coreProperties>
</file>