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40768"/>
            <a:ext cx="9144000" cy="1944216"/>
          </a:xfrm>
        </p:spPr>
        <p:txBody>
          <a:bodyPr/>
          <a:lstStyle/>
          <a:p>
            <a:r>
              <a:rPr lang="ru-RU" sz="6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груза к перевозке</a:t>
            </a:r>
            <a:endParaRPr lang="ru-RU" sz="6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861048"/>
            <a:ext cx="444398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i.pinimg.com/originals/33/1e/d2/331ed2fe00257e5faaa9e885cb2f7d8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-27384"/>
            <a:ext cx="4176464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590736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Вагоны и контейнеры, подаваемые под погрузку, должны отвечать требованиям безопасности движения и сохранности груза. Каждый подаваемый под погрузку вагон на станциях предъявляется к ТО и КО.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930238"/>
            <a:ext cx="5040560" cy="359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820472" cy="590736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Погрузка грузов в вагоны и контейнеры согласно статье 23 Устава должна осуществляться исходя из технических норм их загрузки, установленных ОАО РЖД, но не должна превышать грузоподъемность вагонов, контейнеров согласно указанным на них трафаретах.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439244"/>
            <a:ext cx="4896544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590736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Согласно пункта 5, главы 1 ТУ, грузоотправитель обязан подготовить груз к перевозке таким образом, чтобы обеспечить безопасность движения, сохранность перевозимых грузов и вагонного парка.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852936"/>
            <a:ext cx="4677544" cy="350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12976"/>
            <a:ext cx="1917498" cy="2790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964488" cy="609600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Перед подачей вагона под погрузку приемосдатчик груза и багажа обязан уведомить клиента о предстоящей подаче, не позднее, чем за 2 часа. Данные о принявшем уведомление фиксируются в Книги уведомлений о времени подачи вагонов под погрузку или выгрузку (ф. ГУ-2)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s://www.centrmag.ru/catalog/mn36_010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364" y="3068960"/>
            <a:ext cx="2565100" cy="3587552"/>
          </a:xfrm>
          <a:prstGeom prst="rect">
            <a:avLst/>
          </a:prstGeom>
          <a:noFill/>
        </p:spPr>
      </p:pic>
      <p:pic>
        <p:nvPicPr>
          <p:cNvPr id="16388" name="Picture 4" descr="https://xn--80aaaf9agbtgd4a3f4b.xn--p1ai/wp-content/uploads/2020/08/%D1%81%D0%B4%D0%B5%D0%BB%D0%B0%D1%82%D1%8C-%D0%B3%D0%BE%D1%80%D0%B8%D0%B7%D0%BE%D0%BD%D1%82%D0%B0%D0%BB%D1%8C%D0%BD%D0%BE%D0%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669074"/>
            <a:ext cx="4425008" cy="2951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568952" cy="58353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Время нахождения вагонов под грузовыми операциями фиксируется в Памятке приемосдатчика (ф. ГУ-45)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374441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4315" y="2564904"/>
            <a:ext cx="480816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686800" cy="590736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соответствии со статьей 25 Устава при предъявлении груза для перевозки грузоотправитель должен представить на каждый загруженный вагон или группу вагонов, транспортную железнодорожную накладную (ф. ГУ-29-О и ГУ-27е).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284984"/>
            <a:ext cx="280743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284984"/>
            <a:ext cx="285416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60648"/>
            <a:ext cx="8820472" cy="583535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Приемосдатчик груза и багажа проверяет правильность заполнения Накладной и сверяет данные, указанные в документах с вагоном или контейнером.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636912"/>
            <a:ext cx="496855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203</TotalTime>
  <Words>4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Прием груза к перевозке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Прием груза к перевозке</dc:title>
  <dc:creator>Asus</dc:creator>
  <cp:lastModifiedBy>Asus</cp:lastModifiedBy>
  <cp:revision>18</cp:revision>
  <dcterms:created xsi:type="dcterms:W3CDTF">2023-02-20T04:31:39Z</dcterms:created>
  <dcterms:modified xsi:type="dcterms:W3CDTF">2024-02-10T05:35:06Z</dcterms:modified>
</cp:coreProperties>
</file>