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vml" ContentType="application/vnd.openxmlformats-officedocument.vmlDrawing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Default Extension="bin" ContentType="application/vnd.openxmlformats-officedocument.oleObject"/>
  <Default Extension="png" ContentType="image/png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 bookmarkIdSeed="3">
  <p:sldMasterIdLst>
    <p:sldMasterId id="2147483905" r:id="rId1"/>
    <p:sldMasterId id="2147487549" r:id="rId2"/>
  </p:sldMasterIdLst>
  <p:notesMasterIdLst>
    <p:notesMasterId r:id="rId15"/>
  </p:notesMasterIdLst>
  <p:handoutMasterIdLst>
    <p:handoutMasterId r:id="rId16"/>
  </p:handoutMasterIdLst>
  <p:sldIdLst>
    <p:sldId id="832" r:id="rId3"/>
    <p:sldId id="842" r:id="rId4"/>
    <p:sldId id="844" r:id="rId5"/>
    <p:sldId id="834" r:id="rId6"/>
    <p:sldId id="835" r:id="rId7"/>
    <p:sldId id="836" r:id="rId8"/>
    <p:sldId id="845" r:id="rId9"/>
    <p:sldId id="837" r:id="rId10"/>
    <p:sldId id="838" r:id="rId11"/>
    <p:sldId id="839" r:id="rId12"/>
    <p:sldId id="840" r:id="rId13"/>
    <p:sldId id="841" r:id="rId14"/>
  </p:sldIdLst>
  <p:sldSz cx="9144000" cy="5143500" type="screen16x9"/>
  <p:notesSz cx="6735763" cy="9866313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730">
          <p15:clr>
            <a:srgbClr val="A4A3A4"/>
          </p15:clr>
        </p15:guide>
        <p15:guide id="2" orient="horz" pos="321">
          <p15:clr>
            <a:srgbClr val="A4A3A4"/>
          </p15:clr>
        </p15:guide>
        <p15:guide id="3" orient="horz" pos="908">
          <p15:clr>
            <a:srgbClr val="A4A3A4"/>
          </p15:clr>
        </p15:guide>
        <p15:guide id="4" orient="horz" pos="2586">
          <p15:clr>
            <a:srgbClr val="A4A3A4"/>
          </p15:clr>
        </p15:guide>
        <p15:guide id="5" orient="horz" pos="971">
          <p15:clr>
            <a:srgbClr val="A4A3A4"/>
          </p15:clr>
        </p15:guide>
        <p15:guide id="6" orient="horz" pos="2906">
          <p15:clr>
            <a:srgbClr val="A4A3A4"/>
          </p15:clr>
        </p15:guide>
        <p15:guide id="7" pos="199">
          <p15:clr>
            <a:srgbClr val="A4A3A4"/>
          </p15:clr>
        </p15:guide>
        <p15:guide id="8" pos="5524">
          <p15:clr>
            <a:srgbClr val="A4A3A4"/>
          </p15:clr>
        </p15:guide>
        <p15:guide id="9" pos="2807">
          <p15:clr>
            <a:srgbClr val="A4A3A4"/>
          </p15:clr>
        </p15:guide>
        <p15:guide id="10" pos="4617">
          <p15:clr>
            <a:srgbClr val="A4A3A4"/>
          </p15:clr>
        </p15:guide>
        <p15:guide id="11" pos="4749">
          <p15:clr>
            <a:srgbClr val="A4A3A4"/>
          </p15:clr>
        </p15:guide>
        <p15:guide id="12" pos="2913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94A58"/>
    <a:srgbClr val="455D70"/>
    <a:srgbClr val="68798B"/>
    <a:srgbClr val="BFC5CE"/>
    <a:srgbClr val="003356"/>
    <a:srgbClr val="909CAA"/>
    <a:srgbClr val="009E4F"/>
    <a:srgbClr val="007F41"/>
    <a:srgbClr val="FF0000"/>
    <a:srgbClr val="1A537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12" autoAdjust="0"/>
    <p:restoredTop sz="89427" autoAdjust="0"/>
  </p:normalViewPr>
  <p:slideViewPr>
    <p:cSldViewPr snapToGrid="0">
      <p:cViewPr varScale="1">
        <p:scale>
          <a:sx n="135" d="100"/>
          <a:sy n="135" d="100"/>
        </p:scale>
        <p:origin x="-1098" y="-96"/>
      </p:cViewPr>
      <p:guideLst>
        <p:guide orient="horz" pos="2730"/>
        <p:guide orient="horz" pos="321"/>
        <p:guide orient="horz" pos="908"/>
        <p:guide orient="horz" pos="2586"/>
        <p:guide orient="horz" pos="971"/>
        <p:guide orient="horz" pos="2906"/>
        <p:guide pos="199"/>
        <p:guide pos="5524"/>
        <p:guide pos="2807"/>
        <p:guide pos="4617"/>
        <p:guide pos="4749"/>
        <p:guide pos="291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2178" y="-96"/>
      </p:cViewPr>
      <p:guideLst>
        <p:guide orient="horz" pos="3108"/>
        <p:guide pos="212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0" y="0"/>
            <a:ext cx="2918831" cy="493316"/>
          </a:xfrm>
          <a:prstGeom prst="rect">
            <a:avLst/>
          </a:prstGeom>
        </p:spPr>
        <p:txBody>
          <a:bodyPr vert="horz" lIns="90648" tIns="45330" rIns="90648" bIns="4533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85" y="0"/>
            <a:ext cx="2918831" cy="493316"/>
          </a:xfrm>
          <a:prstGeom prst="rect">
            <a:avLst/>
          </a:prstGeom>
        </p:spPr>
        <p:txBody>
          <a:bodyPr vert="horz" wrap="square" lIns="90648" tIns="45330" rIns="90648" bIns="4533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605533E1-A414-447B-BD42-847D2B29A0CA}" type="datetime1">
              <a:rPr lang="en-US"/>
              <a:pPr>
                <a:defRPr/>
              </a:pPr>
              <a:t>10/21/2022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0" y="9371285"/>
            <a:ext cx="2918831" cy="493316"/>
          </a:xfrm>
          <a:prstGeom prst="rect">
            <a:avLst/>
          </a:prstGeom>
        </p:spPr>
        <p:txBody>
          <a:bodyPr vert="horz" lIns="90648" tIns="45330" rIns="90648" bIns="4533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85" y="9371285"/>
            <a:ext cx="2918831" cy="493316"/>
          </a:xfrm>
          <a:prstGeom prst="rect">
            <a:avLst/>
          </a:prstGeom>
        </p:spPr>
        <p:txBody>
          <a:bodyPr vert="horz" wrap="square" lIns="90648" tIns="45330" rIns="90648" bIns="4533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01EB771-C960-4FBF-B5FA-71A815B5B2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98262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0" y="0"/>
            <a:ext cx="2918831" cy="493316"/>
          </a:xfrm>
          <a:prstGeom prst="rect">
            <a:avLst/>
          </a:prstGeom>
        </p:spPr>
        <p:txBody>
          <a:bodyPr vert="horz" lIns="90648" tIns="45330" rIns="90648" bIns="4533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85" y="0"/>
            <a:ext cx="2918831" cy="493316"/>
          </a:xfrm>
          <a:prstGeom prst="rect">
            <a:avLst/>
          </a:prstGeom>
        </p:spPr>
        <p:txBody>
          <a:bodyPr vert="horz" wrap="square" lIns="90648" tIns="45330" rIns="90648" bIns="4533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8247F02C-70C8-4F08-8F38-E8630D11D396}" type="datetime1">
              <a:rPr lang="en-US"/>
              <a:pPr>
                <a:defRPr/>
              </a:pPr>
              <a:t>10/21/2022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0963" y="741363"/>
            <a:ext cx="6573837" cy="36988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0648" tIns="45330" rIns="90648" bIns="4533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512"/>
            <a:ext cx="5388610" cy="4439841"/>
          </a:xfrm>
          <a:prstGeom prst="rect">
            <a:avLst/>
          </a:prstGeom>
        </p:spPr>
        <p:txBody>
          <a:bodyPr vert="horz" wrap="square" lIns="90648" tIns="45330" rIns="90648" bIns="4533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0" y="9371285"/>
            <a:ext cx="2918831" cy="493316"/>
          </a:xfrm>
          <a:prstGeom prst="rect">
            <a:avLst/>
          </a:prstGeom>
        </p:spPr>
        <p:txBody>
          <a:bodyPr vert="horz" lIns="90648" tIns="45330" rIns="90648" bIns="4533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85" y="9371285"/>
            <a:ext cx="2918831" cy="493316"/>
          </a:xfrm>
          <a:prstGeom prst="rect">
            <a:avLst/>
          </a:prstGeom>
        </p:spPr>
        <p:txBody>
          <a:bodyPr vert="horz" wrap="square" lIns="90648" tIns="45330" rIns="90648" bIns="4533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50649EB-0E0C-4052-885E-639FE0DD9B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901450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2E55EB4-962E-4645-AD19-819DD6B3D03A}" type="slidenum">
              <a:rPr lang="ru-RU">
                <a:solidFill>
                  <a:prstClr val="black"/>
                </a:solidFill>
              </a:rPr>
              <a:pPr/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3" descr="cover_illustration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>
          <a:xfrm>
            <a:off x="0" y="1"/>
            <a:ext cx="9144000" cy="3265885"/>
          </a:xfrm>
          <a:prstGeom prst="rect">
            <a:avLst/>
          </a:prstGeom>
        </p:spPr>
      </p:pic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898888967"/>
              </p:ext>
            </p:extLst>
          </p:nvPr>
        </p:nvGraphicFramePr>
        <p:xfrm>
          <a:off x="0" y="0"/>
          <a:ext cx="161984" cy="121481"/>
        </p:xfrm>
        <a:graphic>
          <a:graphicData uri="http://schemas.openxmlformats.org/presentationml/2006/ole">
            <p:oleObj spid="_x0000_s78864" name="think-cell Slide" r:id="rId4" imgW="360" imgH="360" progId="">
              <p:embed/>
            </p:oleObj>
          </a:graphicData>
        </a:graphic>
      </p:graphicFrame>
      <p:sp>
        <p:nvSpPr>
          <p:cNvPr id="4" name="Working Draft Text" hidden="1"/>
          <p:cNvSpPr txBox="1">
            <a:spLocks noChangeArrowheads="1"/>
          </p:cNvSpPr>
          <p:nvPr/>
        </p:nvSpPr>
        <p:spPr bwMode="auto">
          <a:xfrm>
            <a:off x="2693796" y="262399"/>
            <a:ext cx="993862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00" b="1" dirty="0" smtClean="0">
                <a:solidFill>
                  <a:srgbClr val="000000"/>
                </a:solidFill>
                <a:ea typeface="+mn-ea"/>
              </a:rPr>
              <a:t>WORKING DRAFT</a:t>
            </a:r>
          </a:p>
        </p:txBody>
      </p:sp>
      <p:sp>
        <p:nvSpPr>
          <p:cNvPr id="6" name="Working Draft" hidden="1"/>
          <p:cNvSpPr txBox="1">
            <a:spLocks noChangeArrowheads="1"/>
          </p:cNvSpPr>
          <p:nvPr/>
        </p:nvSpPr>
        <p:spPr bwMode="auto">
          <a:xfrm>
            <a:off x="2693796" y="381451"/>
            <a:ext cx="2994409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000000"/>
                </a:solidFill>
                <a:ea typeface="+mn-ea"/>
              </a:rPr>
              <a:t>Last Modified 25.05.2015 9:51 Russia TZ 2 Standard Time</a:t>
            </a:r>
            <a:endParaRPr lang="ru-RU" sz="900" dirty="0" smtClean="0">
              <a:solidFill>
                <a:srgbClr val="000000"/>
              </a:solidFill>
              <a:ea typeface="+mn-ea"/>
            </a:endParaRPr>
          </a:p>
        </p:txBody>
      </p:sp>
      <p:sp>
        <p:nvSpPr>
          <p:cNvPr id="7" name="Printed" hidden="1"/>
          <p:cNvSpPr txBox="1">
            <a:spLocks noChangeArrowheads="1"/>
          </p:cNvSpPr>
          <p:nvPr/>
        </p:nvSpPr>
        <p:spPr bwMode="auto">
          <a:xfrm>
            <a:off x="2693796" y="501717"/>
            <a:ext cx="2737929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00" dirty="0" smtClean="0">
                <a:solidFill>
                  <a:srgbClr val="000000"/>
                </a:solidFill>
                <a:ea typeface="+mn-ea"/>
              </a:rPr>
              <a:t>Printed 22.05.2015 15:05 Russia TZ 2 Standard Time</a:t>
            </a:r>
            <a:endParaRPr lang="ru-RU" sz="900" dirty="0" smtClean="0">
              <a:solidFill>
                <a:srgbClr val="000000"/>
              </a:solidFill>
              <a:ea typeface="+mn-ea"/>
            </a:endParaRPr>
          </a:p>
        </p:txBody>
      </p:sp>
      <p:sp>
        <p:nvSpPr>
          <p:cNvPr id="9" name="McK Document type" hidden="1"/>
          <p:cNvSpPr txBox="1">
            <a:spLocks noChangeArrowheads="1"/>
          </p:cNvSpPr>
          <p:nvPr/>
        </p:nvSpPr>
        <p:spPr bwMode="auto">
          <a:xfrm>
            <a:off x="3626823" y="3804891"/>
            <a:ext cx="50360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rgbClr val="000000"/>
                </a:solidFill>
                <a:ea typeface="+mn-ea"/>
              </a:rPr>
              <a:t>Тип документа</a:t>
            </a:r>
          </a:p>
        </p:txBody>
      </p:sp>
      <p:sp>
        <p:nvSpPr>
          <p:cNvPr id="10" name="McK Date" hidden="1"/>
          <p:cNvSpPr txBox="1">
            <a:spLocks noChangeArrowheads="1"/>
          </p:cNvSpPr>
          <p:nvPr/>
        </p:nvSpPr>
        <p:spPr bwMode="auto">
          <a:xfrm>
            <a:off x="3626823" y="4055445"/>
            <a:ext cx="503608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rgbClr val="000000"/>
                </a:solidFill>
                <a:ea typeface="+mn-ea"/>
              </a:rPr>
              <a:t>Дата</a:t>
            </a:r>
          </a:p>
        </p:txBody>
      </p:sp>
      <p:sp>
        <p:nvSpPr>
          <p:cNvPr id="11" name="McK Disclaimer" hidden="1"/>
          <p:cNvSpPr>
            <a:spLocks noChangeArrowheads="1"/>
          </p:cNvSpPr>
          <p:nvPr/>
        </p:nvSpPr>
        <p:spPr bwMode="auto">
          <a:xfrm>
            <a:off x="2693797" y="4415830"/>
            <a:ext cx="522560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/>
          <a:p>
            <a:pPr defTabSz="821202" eaLnBrk="0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sz="800" dirty="0">
                <a:solidFill>
                  <a:srgbClr val="000000"/>
                </a:solidFill>
                <a:latin typeface="Arial"/>
                <a:ea typeface="+mn-ea"/>
              </a:rPr>
              <a:t>КОНФИДЕНЦИАЛЬНАЯ ИНФОРМАЦИЯ, СОБСТВЕННОСТЬ McKINSEY &amp; COMPANY</a:t>
            </a:r>
          </a:p>
          <a:p>
            <a:pPr defTabSz="821202" eaLnBrk="0" fontAlgn="auto" hangingPunct="0">
              <a:spcBef>
                <a:spcPts val="0"/>
              </a:spcBef>
              <a:spcAft>
                <a:spcPts val="0"/>
              </a:spcAft>
            </a:pPr>
            <a:r>
              <a:rPr lang="ru-RU" sz="800" dirty="0">
                <a:solidFill>
                  <a:srgbClr val="000000"/>
                </a:solidFill>
                <a:latin typeface="Arial"/>
                <a:ea typeface="+mn-ea"/>
              </a:rPr>
              <a:t>Любое использование этого документа без специального разрешения McKinsey &amp; Company строго запрещено</a:t>
            </a:r>
          </a:p>
        </p:txBody>
      </p:sp>
      <p:sp>
        <p:nvSpPr>
          <p:cNvPr id="12" name="TitleBottomPlaceholder" hidden="1"/>
          <p:cNvSpPr>
            <a:spLocks noChangeArrowheads="1"/>
          </p:cNvSpPr>
          <p:nvPr/>
        </p:nvSpPr>
        <p:spPr bwMode="auto">
          <a:xfrm>
            <a:off x="0" y="1712880"/>
            <a:ext cx="2238620" cy="3431835"/>
          </a:xfrm>
          <a:prstGeom prst="rect">
            <a:avLst/>
          </a:prstGeom>
          <a:solidFill>
            <a:srgbClr val="0065CC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13" name="TitleTopPlaceholder" hidden="1"/>
          <p:cNvSpPr>
            <a:spLocks noChangeArrowheads="1"/>
          </p:cNvSpPr>
          <p:nvPr/>
        </p:nvSpPr>
        <p:spPr bwMode="auto">
          <a:xfrm>
            <a:off x="0" y="1"/>
            <a:ext cx="2238620" cy="1712880"/>
          </a:xfrm>
          <a:prstGeom prst="rect">
            <a:avLst/>
          </a:prstGeom>
          <a:solidFill>
            <a:srgbClr val="91AFFF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14" name="Rectangle 1189" hidden="1"/>
          <p:cNvSpPr>
            <a:spLocks noChangeArrowheads="1"/>
          </p:cNvSpPr>
          <p:nvPr/>
        </p:nvSpPr>
        <p:spPr bwMode="auto">
          <a:xfrm>
            <a:off x="1" y="1"/>
            <a:ext cx="9140760" cy="51435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3296" tIns="46648" rIns="93296" bIns="46648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Arial"/>
              <a:ea typeface="+mn-ea"/>
            </a:endParaRPr>
          </a:p>
        </p:txBody>
      </p:sp>
      <p:pic>
        <p:nvPicPr>
          <p:cNvPr id="18" name="TitleBottomBarBW" hidden="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061" y="4930909"/>
            <a:ext cx="1670055" cy="14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4" descr="C:\Natarius\RZD 2012\Форма хоккеистов\вставка красный1.png"/>
          <p:cNvPicPr>
            <a:picLocks noChangeAspect="1" noChangeArrowheads="1"/>
          </p:cNvPicPr>
          <p:nvPr userDrawn="1"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2552097"/>
            <a:ext cx="9150766" cy="2631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7803197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68952" cy="8208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244226" y="1354836"/>
            <a:ext cx="8529889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3321017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68952" cy="8208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244224" y="1354836"/>
            <a:ext cx="8529889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332101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Фоне Городского Пейзажа графические заготовки Загрузить 305 …"/>
          <p:cNvPicPr/>
          <p:nvPr userDrawn="1"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p:blipFill>
        <p:spPr bwMode="auto">
          <a:xfrm rot="10800000">
            <a:off x="-1" y="593258"/>
            <a:ext cx="9130839" cy="421484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 userDrawn="1"/>
        </p:nvSpPr>
        <p:spPr>
          <a:xfrm>
            <a:off x="3176" y="596053"/>
            <a:ext cx="9140824" cy="4226560"/>
          </a:xfrm>
          <a:prstGeom prst="rect">
            <a:avLst/>
          </a:prstGeom>
          <a:solidFill>
            <a:schemeClr val="accent1">
              <a:alpha val="65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Arial Black" pitchFamily="34" charset="0"/>
              </a:rPr>
              <a:t>     Спасибо за внимание!</a:t>
            </a:r>
          </a:p>
        </p:txBody>
      </p:sp>
    </p:spTree>
    <p:extLst>
      <p:ext uri="{BB962C8B-B14F-4D97-AF65-F5344CB8AC3E}">
        <p14:creationId xmlns="" xmlns:p14="http://schemas.microsoft.com/office/powerpoint/2010/main" val="12854538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8568952" cy="820800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7" name="Content Placeholder 2"/>
          <p:cNvSpPr>
            <a:spLocks noGrp="1"/>
          </p:cNvSpPr>
          <p:nvPr>
            <p:ph idx="13"/>
          </p:nvPr>
        </p:nvSpPr>
        <p:spPr>
          <a:xfrm>
            <a:off x="244224" y="1354836"/>
            <a:ext cx="8529889" cy="329563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3321017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 userDrawn="1"/>
        </p:nvSpPr>
        <p:spPr>
          <a:xfrm>
            <a:off x="890591" y="2517775"/>
            <a:ext cx="5513387" cy="565150"/>
          </a:xfrm>
          <a:prstGeom prst="rect">
            <a:avLst/>
          </a:prstGeom>
        </p:spPr>
        <p:txBody>
          <a:bodyPr lIns="91430" tIns="45715" rIns="91430" bIns="45715" anchor="ctr">
            <a:normAutofit/>
          </a:bodyPr>
          <a:lstStyle>
            <a:lvl1pPr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cs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dirty="0">
                <a:solidFill>
                  <a:srgbClr val="FFFFFF"/>
                </a:solidFill>
                <a:latin typeface="Verdana" charset="0"/>
              </a:rPr>
              <a:t>Образец заголовка</a:t>
            </a:r>
            <a:endParaRPr lang="en-US" sz="2200" dirty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902402" y="4521200"/>
            <a:ext cx="4193157" cy="381396"/>
          </a:xfrm>
          <a:prstGeom prst="rect">
            <a:avLst/>
          </a:prstGeom>
        </p:spPr>
        <p:txBody>
          <a:bodyPr lIns="91430" tIns="45715" rIns="91430" bIns="45715" anchor="b">
            <a:normAutofit/>
          </a:bodyPr>
          <a:lstStyle>
            <a:lvl1pPr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890031" y="2625757"/>
            <a:ext cx="5514509" cy="564404"/>
          </a:xfrm>
          <a:prstGeom prst="rect">
            <a:avLst/>
          </a:prstGeom>
        </p:spPr>
        <p:txBody>
          <a:bodyPr lIns="91430" tIns="45715" rIns="91430" bIns="45715"/>
          <a:lstStyle>
            <a:lvl1pPr marL="0" marR="0" indent="0" defTabSz="45714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  <a:defRPr baseline="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898322" y="3437384"/>
            <a:ext cx="5514509" cy="848731"/>
          </a:xfrm>
          <a:prstGeom prst="rect">
            <a:avLst/>
          </a:prstGeom>
        </p:spPr>
        <p:txBody>
          <a:bodyPr lIns="91430" tIns="45715" rIns="91430" bIns="45715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1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429682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59532" y="141686"/>
            <a:ext cx="7021153" cy="319485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ижний колонтитул 6"/>
          <p:cNvSpPr>
            <a:spLocks noGrp="1"/>
          </p:cNvSpPr>
          <p:nvPr>
            <p:ph type="ftr" sz="quarter" idx="10"/>
          </p:nvPr>
        </p:nvSpPr>
        <p:spPr>
          <a:xfrm>
            <a:off x="522288" y="4948239"/>
            <a:ext cx="4075112" cy="195262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solidFill>
                  <a:prstClr val="black"/>
                </a:solidFill>
                <a:latin typeface="Calibri"/>
              </a:rPr>
              <a:t> Ход реализации комплексных инвестиционных проектов </a:t>
            </a:r>
          </a:p>
        </p:txBody>
      </p:sp>
      <p:sp>
        <p:nvSpPr>
          <p:cNvPr id="4" name="Номер слайда 7"/>
          <p:cNvSpPr>
            <a:spLocks noGrp="1"/>
          </p:cNvSpPr>
          <p:nvPr>
            <p:ph type="sldNum" sz="quarter" idx="11"/>
          </p:nvPr>
        </p:nvSpPr>
        <p:spPr>
          <a:xfrm>
            <a:off x="358775" y="4948239"/>
            <a:ext cx="165100" cy="195262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pPr>
              <a:defRPr/>
            </a:pPr>
            <a:fld id="{759385C1-562C-477B-A492-680BE803E9E2}" type="slidenum">
              <a:rPr lang="ru-RU">
                <a:solidFill>
                  <a:prstClr val="black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62808" indent="0" algn="ctr">
              <a:buNone/>
              <a:defRPr/>
            </a:lvl2pPr>
            <a:lvl3pPr marL="725616" indent="0" algn="ctr">
              <a:buNone/>
              <a:defRPr/>
            </a:lvl3pPr>
            <a:lvl4pPr marL="1088423" indent="0" algn="ctr">
              <a:buNone/>
              <a:defRPr/>
            </a:lvl4pPr>
            <a:lvl5pPr marL="1451231" indent="0" algn="ctr">
              <a:buNone/>
              <a:defRPr/>
            </a:lvl5pPr>
            <a:lvl6pPr marL="1814039" indent="0" algn="ctr">
              <a:buNone/>
              <a:defRPr/>
            </a:lvl6pPr>
            <a:lvl7pPr marL="2176847" indent="0" algn="ctr">
              <a:buNone/>
              <a:defRPr/>
            </a:lvl7pPr>
            <a:lvl8pPr marL="2539654" indent="0" algn="ctr">
              <a:buNone/>
              <a:defRPr/>
            </a:lvl8pPr>
            <a:lvl9pPr marL="2902461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4683126"/>
            <a:ext cx="2133600" cy="358775"/>
          </a:xfrm>
          <a:prstGeom prst="rect">
            <a:avLst/>
          </a:prstGeom>
        </p:spPr>
        <p:txBody>
          <a:bodyPr lIns="72562" tIns="36281" rIns="72562" bIns="36281"/>
          <a:lstStyle>
            <a:lvl1pPr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 defTabSz="457167"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47688" y="4872039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ru-RU" smtClean="0">
                <a:solidFill>
                  <a:srgbClr val="000000"/>
                </a:solidFill>
              </a:rPr>
              <a:t>| Тема презентации | </a:t>
            </a:r>
            <a:r>
              <a:rPr lang="en-US" smtClean="0">
                <a:solidFill>
                  <a:srgbClr val="000000"/>
                </a:solidFill>
              </a:rPr>
              <a:t>xx/xx/xx</a:t>
            </a: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D8222B-D0CF-43A1-AE35-30A8BD6FF4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83932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Arial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317500" y="4872038"/>
            <a:ext cx="34925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5E2D4EE4-E183-4060-8088-BF1B93A9D277}" type="slidenum">
              <a:rPr lang="en-US">
                <a:solidFill>
                  <a:srgbClr val="000000"/>
                </a:solidFill>
                <a:latin typeface="Arial"/>
                <a:ea typeface="+mn-ea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547688" y="4872038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mtClean="0">
                <a:solidFill>
                  <a:srgbClr val="000000"/>
                </a:solidFill>
                <a:latin typeface="Arial"/>
                <a:ea typeface="+mn-ea"/>
              </a:rPr>
              <a:t>| Тема презентации | </a:t>
            </a:r>
            <a:r>
              <a:rPr lang="en-US" smtClean="0">
                <a:solidFill>
                  <a:srgbClr val="000000"/>
                </a:solidFill>
                <a:latin typeface="Arial"/>
                <a:ea typeface="+mn-ea"/>
              </a:rPr>
              <a:t>xx/xx/xx</a:t>
            </a:r>
            <a:endParaRPr lang="en-US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6040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3097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0816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885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5919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1"/>
            <a:ext cx="9144000" cy="1031081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80373"/>
            <a:ext cx="9144000" cy="26312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 pitchFamily="34" charset="-128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856"/>
            <a:ext cx="406400" cy="134541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317500" y="4872038"/>
            <a:ext cx="34925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C09D454F-76BC-4D8A-8DFC-F7B62F826970}" type="slidenum">
              <a:rPr lang="en-US">
                <a:solidFill>
                  <a:srgbClr val="000000"/>
                </a:solidFill>
                <a:latin typeface="Arial"/>
                <a:ea typeface="+mn-ea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547688" y="4872038"/>
            <a:ext cx="28956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mtClean="0">
                <a:solidFill>
                  <a:prstClr val="black"/>
                </a:solidFill>
                <a:latin typeface="Arial"/>
                <a:ea typeface="+mn-ea"/>
              </a:rPr>
              <a:t>| Тема презентации | </a:t>
            </a:r>
            <a:r>
              <a:rPr lang="en-US" smtClean="0">
                <a:solidFill>
                  <a:prstClr val="black"/>
                </a:solidFill>
                <a:latin typeface="Arial"/>
                <a:ea typeface="+mn-ea"/>
              </a:rPr>
              <a:t>xx/xx/xx</a:t>
            </a:r>
            <a:endParaRPr lang="en-US">
              <a:solidFill>
                <a:prstClr val="black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0922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2700"/>
            <a:ext cx="366712" cy="274638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261938"/>
            <a:ext cx="366712" cy="274637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536575"/>
            <a:ext cx="366712" cy="274638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811213"/>
            <a:ext cx="366712" cy="274637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085850"/>
            <a:ext cx="366712" cy="274638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360488"/>
            <a:ext cx="366712" cy="276225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1636713"/>
            <a:ext cx="366712" cy="274637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1909763"/>
            <a:ext cx="366712" cy="274637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8096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4879975"/>
            <a:ext cx="9144000" cy="26352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Verdana"/>
              <a:ea typeface="ＭＳ Ｐゴシック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4945063"/>
            <a:ext cx="406400" cy="134937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832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639"/>
              <a:ext cx="316818" cy="233701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639"/>
              <a:ext cx="434611" cy="347832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 defTabSz="914400">
                <a:defRPr/>
              </a:pPr>
              <a:endParaRPr lang="ru-RU">
                <a:solidFill>
                  <a:prstClr val="black"/>
                </a:solidFill>
              </a:endParaRPr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5" y="1447799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5" y="294025"/>
            <a:ext cx="8458241" cy="766001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2" y="1447798"/>
            <a:ext cx="4140199" cy="2657477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4247752"/>
            <a:ext cx="4140200" cy="36592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>
          <a:xfrm>
            <a:off x="317500" y="4872038"/>
            <a:ext cx="349250" cy="27463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fld id="{5E2D4EE4-E183-4060-8088-BF1B93A9D277}" type="slidenum">
              <a:rPr lang="en-US">
                <a:solidFill>
                  <a:srgbClr val="000000"/>
                </a:solidFill>
                <a:latin typeface="Arial"/>
                <a:ea typeface="+mn-ea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>
          <a:xfrm>
            <a:off x="547688" y="4872038"/>
            <a:ext cx="2895600" cy="274637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mtClean="0">
                <a:solidFill>
                  <a:prstClr val="black"/>
                </a:solidFill>
                <a:latin typeface="Arial"/>
                <a:ea typeface="+mn-ea"/>
              </a:rPr>
              <a:t>| Тема презентации | </a:t>
            </a:r>
            <a:r>
              <a:rPr lang="en-US" smtClean="0">
                <a:solidFill>
                  <a:prstClr val="black"/>
                </a:solidFill>
                <a:latin typeface="Arial"/>
                <a:ea typeface="+mn-ea"/>
              </a:rPr>
              <a:t>xx/xx/xx</a:t>
            </a:r>
            <a:endParaRPr lang="en-US">
              <a:solidFill>
                <a:prstClr val="black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876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ru-RU" smtClean="0">
                <a:solidFill>
                  <a:srgbClr val="000000"/>
                </a:solidFill>
                <a:latin typeface="Arial"/>
                <a:ea typeface="+mn-ea"/>
              </a:rPr>
              <a:t>| Тема презентации | </a:t>
            </a:r>
            <a:r>
              <a:rPr lang="en-US" smtClean="0">
                <a:solidFill>
                  <a:srgbClr val="000000"/>
                </a:solidFill>
                <a:latin typeface="Arial"/>
                <a:ea typeface="+mn-ea"/>
              </a:rPr>
              <a:t>xx/xx/xx</a:t>
            </a:r>
            <a:endParaRPr lang="ru-RU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55F68455-CD38-49BC-85E3-F95F1F1DB0B7}" type="slidenum">
              <a:rPr lang="ru-RU">
                <a:solidFill>
                  <a:srgbClr val="000000"/>
                </a:solidFill>
                <a:latin typeface="Arial"/>
                <a:ea typeface="+mn-ea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srgbClr val="000000"/>
              </a:solidFill>
              <a:latin typeface="Arial"/>
              <a:ea typeface="+mn-e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4325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64832-CE18-488F-B9C5-395821014EB5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093031719"/>
              </p:ext>
            </p:extLst>
          </p:nvPr>
        </p:nvGraphicFramePr>
        <p:xfrm>
          <a:off x="0" y="0"/>
          <a:ext cx="161984" cy="121481"/>
        </p:xfrm>
        <a:graphic>
          <a:graphicData uri="http://schemas.openxmlformats.org/presentationml/2006/ole">
            <p:oleObj spid="_x0000_s77840" name="think-cell Slide" r:id="rId9" imgW="360" imgH="360" progId="">
              <p:embed/>
            </p:oleObj>
          </a:graphicData>
        </a:graphic>
      </p:graphicFrame>
      <p:sp>
        <p:nvSpPr>
          <p:cNvPr id="22" name="Rectangle 1"/>
          <p:cNvSpPr>
            <a:spLocks/>
          </p:cNvSpPr>
          <p:nvPr/>
        </p:nvSpPr>
        <p:spPr bwMode="auto">
          <a:xfrm>
            <a:off x="0" y="0"/>
            <a:ext cx="9144000" cy="623198"/>
          </a:xfrm>
          <a:prstGeom prst="rect">
            <a:avLst/>
          </a:prstGeom>
          <a:solidFill>
            <a:srgbClr val="BFC5CE"/>
          </a:solidFill>
          <a:ln w="9525">
            <a:noFill/>
            <a:round/>
            <a:headEnd/>
            <a:tailEnd/>
          </a:ln>
        </p:spPr>
        <p:txBody>
          <a:bodyPr lIns="73715" tIns="73715" rIns="73715" bIns="73715" anchor="ctr">
            <a:noAutofit/>
          </a:bodyPr>
          <a:lstStyle/>
          <a:p>
            <a:pPr algn="ctr" defTabSz="596059" fontAlgn="auto" hangingPunct="0">
              <a:spcBef>
                <a:spcPts val="0"/>
              </a:spcBef>
              <a:spcAft>
                <a:spcPts val="0"/>
              </a:spcAft>
            </a:pPr>
            <a:endParaRPr lang="ru-RU" sz="3700" dirty="0">
              <a:solidFill>
                <a:srgbClr val="000000"/>
              </a:solidFill>
              <a:latin typeface="Helvetica Light" charset="0"/>
              <a:ea typeface="+mn-ea"/>
              <a:sym typeface="Helvetica Light" charset="0"/>
            </a:endParaRPr>
          </a:p>
        </p:txBody>
      </p:sp>
      <p:sp>
        <p:nvSpPr>
          <p:cNvPr id="23" name="SlideBottomBar"/>
          <p:cNvSpPr>
            <a:spLocks noChangeArrowheads="1"/>
          </p:cNvSpPr>
          <p:nvPr/>
        </p:nvSpPr>
        <p:spPr bwMode="auto">
          <a:xfrm>
            <a:off x="0" y="4821577"/>
            <a:ext cx="9144000" cy="323139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  <a:extLst/>
        </p:spPr>
        <p:txBody>
          <a:bodyPr wrap="none" lIns="93296" tIns="46648" rIns="93296" bIns="46648" anchor="ctr">
            <a:no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Arial"/>
              <a:ea typeface="+mn-ea"/>
            </a:endParaRPr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8465770" y="4892783"/>
            <a:ext cx="540172" cy="196799"/>
            <a:chOff x="0" y="0"/>
            <a:chExt cx="46" cy="21"/>
          </a:xfrm>
        </p:grpSpPr>
        <p:sp>
          <p:nvSpPr>
            <p:cNvPr id="25" name="AutoShape 15"/>
            <p:cNvSpPr>
              <a:spLocks/>
            </p:cNvSpPr>
            <p:nvPr/>
          </p:nvSpPr>
          <p:spPr bwMode="auto">
            <a:xfrm>
              <a:off x="28" y="0"/>
              <a:ext cx="18" cy="16"/>
            </a:xfrm>
            <a:custGeom>
              <a:avLst/>
              <a:gdLst>
                <a:gd name="T0" fmla="*/ 9 w 21600"/>
                <a:gd name="T1" fmla="*/ 8 h 21600"/>
                <a:gd name="T2" fmla="*/ 9 w 21600"/>
                <a:gd name="T3" fmla="*/ 8 h 21600"/>
                <a:gd name="T4" fmla="*/ 9 w 21600"/>
                <a:gd name="T5" fmla="*/ 8 h 21600"/>
                <a:gd name="T6" fmla="*/ 9 w 21600"/>
                <a:gd name="T7" fmla="*/ 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4319" y="2514"/>
                  </a:moveTo>
                  <a:lnTo>
                    <a:pt x="4319" y="3583"/>
                  </a:lnTo>
                  <a:lnTo>
                    <a:pt x="12526" y="3583"/>
                  </a:lnTo>
                  <a:lnTo>
                    <a:pt x="12996" y="3583"/>
                  </a:lnTo>
                  <a:lnTo>
                    <a:pt x="13502" y="3662"/>
                  </a:lnTo>
                  <a:lnTo>
                    <a:pt x="13773" y="3722"/>
                  </a:lnTo>
                  <a:lnTo>
                    <a:pt x="14008" y="3840"/>
                  </a:lnTo>
                  <a:lnTo>
                    <a:pt x="14261" y="3999"/>
                  </a:lnTo>
                  <a:lnTo>
                    <a:pt x="14478" y="4197"/>
                  </a:lnTo>
                  <a:lnTo>
                    <a:pt x="14622" y="4434"/>
                  </a:lnTo>
                  <a:lnTo>
                    <a:pt x="14767" y="4672"/>
                  </a:lnTo>
                  <a:lnTo>
                    <a:pt x="14875" y="4969"/>
                  </a:lnTo>
                  <a:lnTo>
                    <a:pt x="14948" y="5226"/>
                  </a:lnTo>
                  <a:lnTo>
                    <a:pt x="15002" y="5800"/>
                  </a:lnTo>
                  <a:lnTo>
                    <a:pt x="15002" y="6295"/>
                  </a:lnTo>
                  <a:lnTo>
                    <a:pt x="15002" y="15304"/>
                  </a:lnTo>
                  <a:lnTo>
                    <a:pt x="15002" y="15799"/>
                  </a:lnTo>
                  <a:lnTo>
                    <a:pt x="14948" y="16333"/>
                  </a:lnTo>
                  <a:lnTo>
                    <a:pt x="14875" y="16630"/>
                  </a:lnTo>
                  <a:lnTo>
                    <a:pt x="14767" y="16887"/>
                  </a:lnTo>
                  <a:lnTo>
                    <a:pt x="14622" y="17165"/>
                  </a:lnTo>
                  <a:lnTo>
                    <a:pt x="14478" y="17382"/>
                  </a:lnTo>
                  <a:lnTo>
                    <a:pt x="14261" y="17600"/>
                  </a:lnTo>
                  <a:lnTo>
                    <a:pt x="14008" y="17739"/>
                  </a:lnTo>
                  <a:lnTo>
                    <a:pt x="13773" y="17858"/>
                  </a:lnTo>
                  <a:lnTo>
                    <a:pt x="13502" y="17917"/>
                  </a:lnTo>
                  <a:lnTo>
                    <a:pt x="12996" y="17976"/>
                  </a:lnTo>
                  <a:lnTo>
                    <a:pt x="12526" y="18016"/>
                  </a:lnTo>
                  <a:lnTo>
                    <a:pt x="8585" y="18016"/>
                  </a:lnTo>
                  <a:lnTo>
                    <a:pt x="8314" y="17976"/>
                  </a:lnTo>
                  <a:lnTo>
                    <a:pt x="8007" y="17976"/>
                  </a:lnTo>
                  <a:lnTo>
                    <a:pt x="7736" y="17957"/>
                  </a:lnTo>
                  <a:lnTo>
                    <a:pt x="7465" y="17897"/>
                  </a:lnTo>
                  <a:lnTo>
                    <a:pt x="7230" y="17798"/>
                  </a:lnTo>
                  <a:lnTo>
                    <a:pt x="6995" y="17660"/>
                  </a:lnTo>
                  <a:lnTo>
                    <a:pt x="6886" y="17541"/>
                  </a:lnTo>
                  <a:lnTo>
                    <a:pt x="6796" y="17442"/>
                  </a:lnTo>
                  <a:lnTo>
                    <a:pt x="6724" y="17303"/>
                  </a:lnTo>
                  <a:lnTo>
                    <a:pt x="6633" y="17165"/>
                  </a:lnTo>
                  <a:lnTo>
                    <a:pt x="6579" y="17006"/>
                  </a:lnTo>
                  <a:lnTo>
                    <a:pt x="6561" y="16868"/>
                  </a:lnTo>
                  <a:lnTo>
                    <a:pt x="6525" y="16709"/>
                  </a:lnTo>
                  <a:lnTo>
                    <a:pt x="6525" y="16571"/>
                  </a:lnTo>
                  <a:lnTo>
                    <a:pt x="6561" y="16274"/>
                  </a:lnTo>
                  <a:lnTo>
                    <a:pt x="6633" y="16016"/>
                  </a:lnTo>
                  <a:lnTo>
                    <a:pt x="6742" y="15739"/>
                  </a:lnTo>
                  <a:lnTo>
                    <a:pt x="6886" y="15482"/>
                  </a:lnTo>
                  <a:lnTo>
                    <a:pt x="7049" y="15205"/>
                  </a:lnTo>
                  <a:lnTo>
                    <a:pt x="7212" y="15007"/>
                  </a:lnTo>
                  <a:lnTo>
                    <a:pt x="12526" y="7206"/>
                  </a:lnTo>
                  <a:lnTo>
                    <a:pt x="4319" y="7206"/>
                  </a:lnTo>
                  <a:lnTo>
                    <a:pt x="1012" y="11997"/>
                  </a:lnTo>
                  <a:lnTo>
                    <a:pt x="632" y="12591"/>
                  </a:lnTo>
                  <a:lnTo>
                    <a:pt x="289" y="13146"/>
                  </a:lnTo>
                  <a:lnTo>
                    <a:pt x="180" y="13443"/>
                  </a:lnTo>
                  <a:lnTo>
                    <a:pt x="72" y="13740"/>
                  </a:lnTo>
                  <a:lnTo>
                    <a:pt x="18" y="14056"/>
                  </a:lnTo>
                  <a:lnTo>
                    <a:pt x="0" y="14393"/>
                  </a:lnTo>
                  <a:lnTo>
                    <a:pt x="18" y="14710"/>
                  </a:lnTo>
                  <a:lnTo>
                    <a:pt x="72" y="15026"/>
                  </a:lnTo>
                  <a:lnTo>
                    <a:pt x="162" y="15323"/>
                  </a:lnTo>
                  <a:lnTo>
                    <a:pt x="289" y="15620"/>
                  </a:lnTo>
                  <a:lnTo>
                    <a:pt x="614" y="16175"/>
                  </a:lnTo>
                  <a:lnTo>
                    <a:pt x="1012" y="16808"/>
                  </a:lnTo>
                  <a:lnTo>
                    <a:pt x="1843" y="18016"/>
                  </a:lnTo>
                  <a:lnTo>
                    <a:pt x="2476" y="18887"/>
                  </a:lnTo>
                  <a:lnTo>
                    <a:pt x="3108" y="19719"/>
                  </a:lnTo>
                  <a:lnTo>
                    <a:pt x="3470" y="20095"/>
                  </a:lnTo>
                  <a:lnTo>
                    <a:pt x="3813" y="20451"/>
                  </a:lnTo>
                  <a:lnTo>
                    <a:pt x="4193" y="20748"/>
                  </a:lnTo>
                  <a:lnTo>
                    <a:pt x="4591" y="21006"/>
                  </a:lnTo>
                  <a:lnTo>
                    <a:pt x="5006" y="21184"/>
                  </a:lnTo>
                  <a:lnTo>
                    <a:pt x="5458" y="21342"/>
                  </a:lnTo>
                  <a:lnTo>
                    <a:pt x="5910" y="21461"/>
                  </a:lnTo>
                  <a:lnTo>
                    <a:pt x="6416" y="21520"/>
                  </a:lnTo>
                  <a:lnTo>
                    <a:pt x="6958" y="21580"/>
                  </a:lnTo>
                  <a:lnTo>
                    <a:pt x="7519" y="21600"/>
                  </a:lnTo>
                  <a:lnTo>
                    <a:pt x="8115" y="21600"/>
                  </a:lnTo>
                  <a:lnTo>
                    <a:pt x="8766" y="21600"/>
                  </a:lnTo>
                  <a:lnTo>
                    <a:pt x="12345" y="21600"/>
                  </a:lnTo>
                  <a:lnTo>
                    <a:pt x="13158" y="21600"/>
                  </a:lnTo>
                  <a:lnTo>
                    <a:pt x="14044" y="21580"/>
                  </a:lnTo>
                  <a:lnTo>
                    <a:pt x="14496" y="21540"/>
                  </a:lnTo>
                  <a:lnTo>
                    <a:pt x="14984" y="21481"/>
                  </a:lnTo>
                  <a:lnTo>
                    <a:pt x="15472" y="21402"/>
                  </a:lnTo>
                  <a:lnTo>
                    <a:pt x="15942" y="21303"/>
                  </a:lnTo>
                  <a:lnTo>
                    <a:pt x="16412" y="21184"/>
                  </a:lnTo>
                  <a:lnTo>
                    <a:pt x="16900" y="21045"/>
                  </a:lnTo>
                  <a:lnTo>
                    <a:pt x="17370" y="20867"/>
                  </a:lnTo>
                  <a:lnTo>
                    <a:pt x="17840" y="20649"/>
                  </a:lnTo>
                  <a:lnTo>
                    <a:pt x="18292" y="20392"/>
                  </a:lnTo>
                  <a:lnTo>
                    <a:pt x="18726" y="20095"/>
                  </a:lnTo>
                  <a:lnTo>
                    <a:pt x="19159" y="19738"/>
                  </a:lnTo>
                  <a:lnTo>
                    <a:pt x="19521" y="19342"/>
                  </a:lnTo>
                  <a:lnTo>
                    <a:pt x="19900" y="18927"/>
                  </a:lnTo>
                  <a:lnTo>
                    <a:pt x="20226" y="18452"/>
                  </a:lnTo>
                  <a:lnTo>
                    <a:pt x="20497" y="17976"/>
                  </a:lnTo>
                  <a:lnTo>
                    <a:pt x="20732" y="17501"/>
                  </a:lnTo>
                  <a:lnTo>
                    <a:pt x="20931" y="17046"/>
                  </a:lnTo>
                  <a:lnTo>
                    <a:pt x="21093" y="16531"/>
                  </a:lnTo>
                  <a:lnTo>
                    <a:pt x="21220" y="16056"/>
                  </a:lnTo>
                  <a:lnTo>
                    <a:pt x="21328" y="15561"/>
                  </a:lnTo>
                  <a:lnTo>
                    <a:pt x="21419" y="15125"/>
                  </a:lnTo>
                  <a:lnTo>
                    <a:pt x="21491" y="14650"/>
                  </a:lnTo>
                  <a:lnTo>
                    <a:pt x="21527" y="14235"/>
                  </a:lnTo>
                  <a:lnTo>
                    <a:pt x="21581" y="13819"/>
                  </a:lnTo>
                  <a:lnTo>
                    <a:pt x="21600" y="13126"/>
                  </a:lnTo>
                  <a:lnTo>
                    <a:pt x="21600" y="12591"/>
                  </a:lnTo>
                  <a:lnTo>
                    <a:pt x="21600" y="9008"/>
                  </a:lnTo>
                  <a:lnTo>
                    <a:pt x="21600" y="8434"/>
                  </a:lnTo>
                  <a:lnTo>
                    <a:pt x="21581" y="7741"/>
                  </a:lnTo>
                  <a:lnTo>
                    <a:pt x="21527" y="7345"/>
                  </a:lnTo>
                  <a:lnTo>
                    <a:pt x="21491" y="6909"/>
                  </a:lnTo>
                  <a:lnTo>
                    <a:pt x="21419" y="6474"/>
                  </a:lnTo>
                  <a:lnTo>
                    <a:pt x="21328" y="5998"/>
                  </a:lnTo>
                  <a:lnTo>
                    <a:pt x="21220" y="5523"/>
                  </a:lnTo>
                  <a:lnTo>
                    <a:pt x="21093" y="5048"/>
                  </a:lnTo>
                  <a:lnTo>
                    <a:pt x="20931" y="4553"/>
                  </a:lnTo>
                  <a:lnTo>
                    <a:pt x="20732" y="4078"/>
                  </a:lnTo>
                  <a:lnTo>
                    <a:pt x="20497" y="3583"/>
                  </a:lnTo>
                  <a:lnTo>
                    <a:pt x="20226" y="3108"/>
                  </a:lnTo>
                  <a:lnTo>
                    <a:pt x="19900" y="2672"/>
                  </a:lnTo>
                  <a:lnTo>
                    <a:pt x="19521" y="2237"/>
                  </a:lnTo>
                  <a:lnTo>
                    <a:pt x="19159" y="1841"/>
                  </a:lnTo>
                  <a:lnTo>
                    <a:pt x="18726" y="1484"/>
                  </a:lnTo>
                  <a:lnTo>
                    <a:pt x="18292" y="1207"/>
                  </a:lnTo>
                  <a:lnTo>
                    <a:pt x="17840" y="930"/>
                  </a:lnTo>
                  <a:lnTo>
                    <a:pt x="17370" y="732"/>
                  </a:lnTo>
                  <a:lnTo>
                    <a:pt x="16900" y="514"/>
                  </a:lnTo>
                  <a:lnTo>
                    <a:pt x="16412" y="376"/>
                  </a:lnTo>
                  <a:lnTo>
                    <a:pt x="15942" y="257"/>
                  </a:lnTo>
                  <a:lnTo>
                    <a:pt x="15472" y="158"/>
                  </a:lnTo>
                  <a:lnTo>
                    <a:pt x="14984" y="98"/>
                  </a:lnTo>
                  <a:lnTo>
                    <a:pt x="14496" y="59"/>
                  </a:lnTo>
                  <a:lnTo>
                    <a:pt x="14044" y="19"/>
                  </a:lnTo>
                  <a:lnTo>
                    <a:pt x="13158" y="0"/>
                  </a:lnTo>
                  <a:lnTo>
                    <a:pt x="12345" y="0"/>
                  </a:lnTo>
                  <a:lnTo>
                    <a:pt x="6633" y="0"/>
                  </a:lnTo>
                  <a:lnTo>
                    <a:pt x="6217" y="0"/>
                  </a:lnTo>
                  <a:lnTo>
                    <a:pt x="5747" y="59"/>
                  </a:lnTo>
                  <a:lnTo>
                    <a:pt x="5512" y="138"/>
                  </a:lnTo>
                  <a:lnTo>
                    <a:pt x="5296" y="217"/>
                  </a:lnTo>
                  <a:lnTo>
                    <a:pt x="5079" y="376"/>
                  </a:lnTo>
                  <a:lnTo>
                    <a:pt x="4862" y="574"/>
                  </a:lnTo>
                  <a:lnTo>
                    <a:pt x="4681" y="811"/>
                  </a:lnTo>
                  <a:lnTo>
                    <a:pt x="4536" y="1049"/>
                  </a:lnTo>
                  <a:lnTo>
                    <a:pt x="4428" y="1306"/>
                  </a:lnTo>
                  <a:lnTo>
                    <a:pt x="4374" y="1544"/>
                  </a:lnTo>
                  <a:lnTo>
                    <a:pt x="4319" y="2059"/>
                  </a:lnTo>
                  <a:lnTo>
                    <a:pt x="4319" y="2514"/>
                  </a:lnTo>
                  <a:close/>
                </a:path>
              </a:pathLst>
            </a:custGeom>
            <a:solidFill>
              <a:srgbClr val="E21A1A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lIns="72248" tIns="72248" rIns="72248" bIns="72248" anchor="ctr"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endParaRPr lang="ru-RU" dirty="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26" name="AutoShape 16"/>
            <p:cNvSpPr>
              <a:spLocks/>
            </p:cNvSpPr>
            <p:nvPr/>
          </p:nvSpPr>
          <p:spPr bwMode="auto">
            <a:xfrm>
              <a:off x="17" y="5"/>
              <a:ext cx="14" cy="11"/>
            </a:xfrm>
            <a:custGeom>
              <a:avLst/>
              <a:gdLst>
                <a:gd name="T0" fmla="*/ 7 w 21600"/>
                <a:gd name="T1" fmla="*/ 6 h 21600"/>
                <a:gd name="T2" fmla="*/ 7 w 21600"/>
                <a:gd name="T3" fmla="*/ 6 h 21600"/>
                <a:gd name="T4" fmla="*/ 7 w 21600"/>
                <a:gd name="T5" fmla="*/ 6 h 21600"/>
                <a:gd name="T6" fmla="*/ 7 w 21600"/>
                <a:gd name="T7" fmla="*/ 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11770" y="0"/>
                  </a:moveTo>
                  <a:lnTo>
                    <a:pt x="21600" y="0"/>
                  </a:lnTo>
                  <a:lnTo>
                    <a:pt x="9829" y="21600"/>
                  </a:lnTo>
                  <a:lnTo>
                    <a:pt x="0" y="21600"/>
                  </a:lnTo>
                  <a:lnTo>
                    <a:pt x="11770" y="0"/>
                  </a:lnTo>
                  <a:close/>
                </a:path>
              </a:pathLst>
            </a:custGeom>
            <a:solidFill>
              <a:srgbClr val="E21A1A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lIns="72248" tIns="72248" rIns="72248" bIns="72248" anchor="ctr"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endParaRPr lang="ru-RU" dirty="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  <p:sp>
          <p:nvSpPr>
            <p:cNvPr id="27" name="AutoShape 17"/>
            <p:cNvSpPr>
              <a:spLocks/>
            </p:cNvSpPr>
            <p:nvPr/>
          </p:nvSpPr>
          <p:spPr bwMode="auto">
            <a:xfrm>
              <a:off x="0" y="5"/>
              <a:ext cx="20" cy="16"/>
            </a:xfrm>
            <a:custGeom>
              <a:avLst/>
              <a:gdLst>
                <a:gd name="T0" fmla="*/ 10 w 21600"/>
                <a:gd name="T1" fmla="*/ 8 h 21600"/>
                <a:gd name="T2" fmla="*/ 10 w 21600"/>
                <a:gd name="T3" fmla="*/ 8 h 21600"/>
                <a:gd name="T4" fmla="*/ 10 w 21600"/>
                <a:gd name="T5" fmla="*/ 8 h 21600"/>
                <a:gd name="T6" fmla="*/ 10 w 21600"/>
                <a:gd name="T7" fmla="*/ 8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600"/>
                <a:gd name="T13" fmla="*/ 0 h 21600"/>
                <a:gd name="T14" fmla="*/ 21600 w 21600"/>
                <a:gd name="T15" fmla="*/ 216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2534"/>
                  </a:moveTo>
                  <a:lnTo>
                    <a:pt x="0" y="2059"/>
                  </a:lnTo>
                  <a:lnTo>
                    <a:pt x="47" y="1564"/>
                  </a:lnTo>
                  <a:lnTo>
                    <a:pt x="109" y="1286"/>
                  </a:lnTo>
                  <a:lnTo>
                    <a:pt x="188" y="1049"/>
                  </a:lnTo>
                  <a:lnTo>
                    <a:pt x="298" y="831"/>
                  </a:lnTo>
                  <a:lnTo>
                    <a:pt x="470" y="593"/>
                  </a:lnTo>
                  <a:lnTo>
                    <a:pt x="658" y="376"/>
                  </a:lnTo>
                  <a:lnTo>
                    <a:pt x="831" y="237"/>
                  </a:lnTo>
                  <a:lnTo>
                    <a:pt x="1050" y="118"/>
                  </a:lnTo>
                  <a:lnTo>
                    <a:pt x="1239" y="59"/>
                  </a:lnTo>
                  <a:lnTo>
                    <a:pt x="1631" y="0"/>
                  </a:lnTo>
                  <a:lnTo>
                    <a:pt x="2007" y="0"/>
                  </a:lnTo>
                  <a:lnTo>
                    <a:pt x="13992" y="0"/>
                  </a:lnTo>
                  <a:lnTo>
                    <a:pt x="14541" y="0"/>
                  </a:lnTo>
                  <a:lnTo>
                    <a:pt x="15058" y="0"/>
                  </a:lnTo>
                  <a:lnTo>
                    <a:pt x="15545" y="19"/>
                  </a:lnTo>
                  <a:lnTo>
                    <a:pt x="16015" y="59"/>
                  </a:lnTo>
                  <a:lnTo>
                    <a:pt x="16439" y="118"/>
                  </a:lnTo>
                  <a:lnTo>
                    <a:pt x="16862" y="237"/>
                  </a:lnTo>
                  <a:lnTo>
                    <a:pt x="17239" y="376"/>
                  </a:lnTo>
                  <a:lnTo>
                    <a:pt x="17600" y="593"/>
                  </a:lnTo>
                  <a:lnTo>
                    <a:pt x="17960" y="831"/>
                  </a:lnTo>
                  <a:lnTo>
                    <a:pt x="18290" y="1148"/>
                  </a:lnTo>
                  <a:lnTo>
                    <a:pt x="18588" y="1465"/>
                  </a:lnTo>
                  <a:lnTo>
                    <a:pt x="18886" y="1861"/>
                  </a:lnTo>
                  <a:lnTo>
                    <a:pt x="19450" y="2712"/>
                  </a:lnTo>
                  <a:lnTo>
                    <a:pt x="19984" y="3583"/>
                  </a:lnTo>
                  <a:lnTo>
                    <a:pt x="20705" y="4791"/>
                  </a:lnTo>
                  <a:lnTo>
                    <a:pt x="21066" y="5385"/>
                  </a:lnTo>
                  <a:lnTo>
                    <a:pt x="21349" y="5979"/>
                  </a:lnTo>
                  <a:lnTo>
                    <a:pt x="21443" y="6276"/>
                  </a:lnTo>
                  <a:lnTo>
                    <a:pt x="21521" y="6553"/>
                  </a:lnTo>
                  <a:lnTo>
                    <a:pt x="21568" y="6850"/>
                  </a:lnTo>
                  <a:lnTo>
                    <a:pt x="21600" y="7186"/>
                  </a:lnTo>
                  <a:lnTo>
                    <a:pt x="21568" y="7503"/>
                  </a:lnTo>
                  <a:lnTo>
                    <a:pt x="21521" y="7820"/>
                  </a:lnTo>
                  <a:lnTo>
                    <a:pt x="21443" y="8117"/>
                  </a:lnTo>
                  <a:lnTo>
                    <a:pt x="21317" y="8414"/>
                  </a:lnTo>
                  <a:lnTo>
                    <a:pt x="21035" y="9008"/>
                  </a:lnTo>
                  <a:lnTo>
                    <a:pt x="20705" y="9602"/>
                  </a:lnTo>
                  <a:lnTo>
                    <a:pt x="17835" y="14393"/>
                  </a:lnTo>
                  <a:lnTo>
                    <a:pt x="10698" y="14393"/>
                  </a:lnTo>
                  <a:lnTo>
                    <a:pt x="15341" y="6592"/>
                  </a:lnTo>
                  <a:lnTo>
                    <a:pt x="15482" y="6355"/>
                  </a:lnTo>
                  <a:lnTo>
                    <a:pt x="15623" y="6117"/>
                  </a:lnTo>
                  <a:lnTo>
                    <a:pt x="15733" y="5860"/>
                  </a:lnTo>
                  <a:lnTo>
                    <a:pt x="15827" y="5583"/>
                  </a:lnTo>
                  <a:lnTo>
                    <a:pt x="15905" y="5305"/>
                  </a:lnTo>
                  <a:lnTo>
                    <a:pt x="15921" y="5008"/>
                  </a:lnTo>
                  <a:lnTo>
                    <a:pt x="15921" y="4850"/>
                  </a:lnTo>
                  <a:lnTo>
                    <a:pt x="15905" y="4712"/>
                  </a:lnTo>
                  <a:lnTo>
                    <a:pt x="15874" y="4553"/>
                  </a:lnTo>
                  <a:lnTo>
                    <a:pt x="15827" y="4415"/>
                  </a:lnTo>
                  <a:lnTo>
                    <a:pt x="15764" y="4276"/>
                  </a:lnTo>
                  <a:lnTo>
                    <a:pt x="15686" y="4157"/>
                  </a:lnTo>
                  <a:lnTo>
                    <a:pt x="15592" y="4038"/>
                  </a:lnTo>
                  <a:lnTo>
                    <a:pt x="15529" y="3939"/>
                  </a:lnTo>
                  <a:lnTo>
                    <a:pt x="15309" y="3801"/>
                  </a:lnTo>
                  <a:lnTo>
                    <a:pt x="15105" y="3682"/>
                  </a:lnTo>
                  <a:lnTo>
                    <a:pt x="14870" y="3623"/>
                  </a:lnTo>
                  <a:lnTo>
                    <a:pt x="14619" y="3583"/>
                  </a:lnTo>
                  <a:lnTo>
                    <a:pt x="14384" y="3583"/>
                  </a:lnTo>
                  <a:lnTo>
                    <a:pt x="14149" y="3583"/>
                  </a:lnTo>
                  <a:lnTo>
                    <a:pt x="8564" y="3583"/>
                  </a:lnTo>
                  <a:lnTo>
                    <a:pt x="8564" y="21600"/>
                  </a:lnTo>
                  <a:lnTo>
                    <a:pt x="2839" y="21600"/>
                  </a:lnTo>
                  <a:lnTo>
                    <a:pt x="2839" y="3583"/>
                  </a:lnTo>
                  <a:lnTo>
                    <a:pt x="0" y="3583"/>
                  </a:lnTo>
                  <a:lnTo>
                    <a:pt x="0" y="2534"/>
                  </a:lnTo>
                  <a:close/>
                </a:path>
              </a:pathLst>
            </a:custGeom>
            <a:solidFill>
              <a:srgbClr val="E21A1A"/>
            </a:solidFill>
            <a:ln w="9525" cap="flat" cmpd="sng">
              <a:noFill/>
              <a:prstDash val="solid"/>
              <a:round/>
              <a:headEnd/>
              <a:tailEnd/>
            </a:ln>
          </p:spPr>
          <p:txBody>
            <a:bodyPr lIns="72248" tIns="72248" rIns="72248" bIns="72248" anchor="ctr"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endParaRPr lang="ru-RU" dirty="0">
                <a:solidFill>
                  <a:srgbClr val="000000"/>
                </a:solidFill>
                <a:latin typeface="Arial"/>
                <a:ea typeface="+mn-ea"/>
              </a:endParaRPr>
            </a:p>
          </p:txBody>
        </p:sp>
      </p:grpSp>
      <p:sp>
        <p:nvSpPr>
          <p:cNvPr id="1033" name="doc id"/>
          <p:cNvSpPr>
            <a:spLocks noChangeArrowheads="1"/>
          </p:cNvSpPr>
          <p:nvPr/>
        </p:nvSpPr>
        <p:spPr bwMode="auto">
          <a:xfrm>
            <a:off x="8246609" y="27941"/>
            <a:ext cx="670614" cy="9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/>
          <a:p>
            <a:pPr algn="r" defTabSz="913526" fontAlgn="auto">
              <a:spcBef>
                <a:spcPts val="0"/>
              </a:spcBef>
              <a:spcAft>
                <a:spcPts val="0"/>
              </a:spcAft>
            </a:pPr>
            <a:endParaRPr lang="ru-RU" sz="800" dirty="0">
              <a:solidFill>
                <a:srgbClr val="000000"/>
              </a:solidFill>
              <a:latin typeface="Arial"/>
              <a:ea typeface="+mn-ea"/>
            </a:endParaRPr>
          </a:p>
        </p:txBody>
      </p:sp>
      <p:sp>
        <p:nvSpPr>
          <p:cNvPr id="1034" name="Working Draft" hidden="1"/>
          <p:cNvSpPr txBox="1">
            <a:spLocks noChangeArrowheads="1"/>
          </p:cNvSpPr>
          <p:nvPr/>
        </p:nvSpPr>
        <p:spPr bwMode="auto">
          <a:xfrm rot="5400000">
            <a:off x="8070850" y="1474168"/>
            <a:ext cx="2003754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000000"/>
                </a:solidFill>
                <a:ea typeface="+mn-ea"/>
              </a:rPr>
              <a:t>Last Modified 25.05.2015 9:51 Russia TZ 2 Standard Time</a:t>
            </a:r>
            <a:endParaRPr lang="ru-RU" dirty="0" smtClean="0">
              <a:solidFill>
                <a:srgbClr val="000000"/>
              </a:solidFill>
              <a:ea typeface="+mn-ea"/>
            </a:endParaRPr>
          </a:p>
        </p:txBody>
      </p:sp>
      <p:sp>
        <p:nvSpPr>
          <p:cNvPr id="1035" name="Printed" hidden="1"/>
          <p:cNvSpPr txBox="1">
            <a:spLocks noChangeArrowheads="1"/>
          </p:cNvSpPr>
          <p:nvPr/>
        </p:nvSpPr>
        <p:spPr bwMode="auto">
          <a:xfrm rot="5400000">
            <a:off x="8156613" y="3137653"/>
            <a:ext cx="1832233" cy="92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" dirty="0" smtClean="0">
                <a:solidFill>
                  <a:srgbClr val="000000"/>
                </a:solidFill>
                <a:ea typeface="+mn-ea"/>
              </a:rPr>
              <a:t>Printed 22.05.2015 15:05 Russia TZ 2 Standard Time</a:t>
            </a:r>
            <a:endParaRPr lang="ru-RU" dirty="0" smtClean="0">
              <a:solidFill>
                <a:srgbClr val="000000"/>
              </a:solidFill>
              <a:ea typeface="+mn-ea"/>
            </a:endParaRPr>
          </a:p>
        </p:txBody>
      </p:sp>
      <p:sp>
        <p:nvSpPr>
          <p:cNvPr id="19" name="Title Placeholder 2"/>
          <p:cNvSpPr>
            <a:spLocks noGrp="1" noChangeArrowheads="1"/>
          </p:cNvSpPr>
          <p:nvPr>
            <p:ph type="title"/>
          </p:nvPr>
        </p:nvSpPr>
        <p:spPr bwMode="auto">
          <a:xfrm>
            <a:off x="121489" y="176038"/>
            <a:ext cx="8794113" cy="292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 dirty="0" smtClean="0"/>
          </a:p>
        </p:txBody>
      </p:sp>
      <p:sp>
        <p:nvSpPr>
          <p:cNvPr id="10" name="McK 1. On-page tracker" hidden="1"/>
          <p:cNvSpPr>
            <a:spLocks noChangeArrowheads="1"/>
          </p:cNvSpPr>
          <p:nvPr/>
        </p:nvSpPr>
        <p:spPr bwMode="auto">
          <a:xfrm>
            <a:off x="121488" y="20652"/>
            <a:ext cx="85921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r>
              <a:rPr lang="ru-RU" sz="1400" dirty="0">
                <a:solidFill>
                  <a:srgbClr val="808080"/>
                </a:solidFill>
                <a:latin typeface="Arial"/>
                <a:ea typeface="+mn-ea"/>
              </a:rPr>
              <a:t>TRACKER</a:t>
            </a:r>
          </a:p>
        </p:txBody>
      </p:sp>
      <p:sp>
        <p:nvSpPr>
          <p:cNvPr id="11" name="McK 3. Unit of measure" hidden="1"/>
          <p:cNvSpPr txBox="1">
            <a:spLocks noChangeArrowheads="1"/>
          </p:cNvSpPr>
          <p:nvPr/>
        </p:nvSpPr>
        <p:spPr bwMode="auto">
          <a:xfrm>
            <a:off x="121489" y="642139"/>
            <a:ext cx="8794113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smtClean="0">
                <a:solidFill>
                  <a:srgbClr val="808080"/>
                </a:solidFill>
                <a:ea typeface="+mn-ea"/>
              </a:rPr>
              <a:t>Unit of measure</a:t>
            </a:r>
          </a:p>
        </p:txBody>
      </p:sp>
      <p:grpSp>
        <p:nvGrpSpPr>
          <p:cNvPr id="4" name="McK Slide Elements" hidden="1"/>
          <p:cNvGrpSpPr>
            <a:grpSpLocks/>
          </p:cNvGrpSpPr>
          <p:nvPr/>
        </p:nvGrpSpPr>
        <p:grpSpPr bwMode="auto">
          <a:xfrm>
            <a:off x="121489" y="4652716"/>
            <a:ext cx="8722840" cy="426398"/>
            <a:chOff x="75" y="3830"/>
            <a:chExt cx="5385" cy="351"/>
          </a:xfrm>
        </p:grpSpPr>
        <p:sp>
          <p:nvSpPr>
            <p:cNvPr id="13" name="McK 4. Footnote"/>
            <p:cNvSpPr txBox="1">
              <a:spLocks noChangeArrowheads="1"/>
            </p:cNvSpPr>
            <p:nvPr/>
          </p:nvSpPr>
          <p:spPr bwMode="auto">
            <a:xfrm>
              <a:off x="75" y="3830"/>
              <a:ext cx="5385" cy="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b">
              <a:spAutoFit/>
            </a:bodyPr>
            <a:lstStyle>
              <a:lvl1pPr marL="104775" indent="-104775" defTabSz="89535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1031875" defTabSz="89535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217613" defTabSz="89535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404938" defTabSz="89535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1792288" defTabSz="89535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2494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7066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1638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621088" defTabSz="895350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000" dirty="0" smtClean="0">
                  <a:solidFill>
                    <a:srgbClr val="000000"/>
                  </a:solidFill>
                  <a:latin typeface="Arial"/>
                  <a:ea typeface="+mn-ea"/>
                </a:rPr>
                <a:t>1 Сноска</a:t>
              </a:r>
            </a:p>
          </p:txBody>
        </p:sp>
        <p:sp>
          <p:nvSpPr>
            <p:cNvPr id="14" name="McK 5. Source"/>
            <p:cNvSpPr>
              <a:spLocks noChangeArrowheads="1"/>
            </p:cNvSpPr>
            <p:nvPr/>
          </p:nvSpPr>
          <p:spPr bwMode="auto">
            <a:xfrm>
              <a:off x="75" y="4054"/>
              <a:ext cx="4323" cy="1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 anchor="ctr">
              <a:spAutoFit/>
            </a:bodyPr>
            <a:lstStyle/>
            <a:p>
              <a:pPr marL="621975" indent="-621975" defTabSz="913526" fontAlgn="auto">
                <a:spcBef>
                  <a:spcPts val="0"/>
                </a:spcBef>
                <a:spcAft>
                  <a:spcPts val="0"/>
                </a:spcAft>
                <a:tabLst>
                  <a:tab pos="625214" algn="l"/>
                </a:tabLst>
              </a:pPr>
              <a:r>
                <a:rPr lang="ru-RU" sz="1000" dirty="0">
                  <a:solidFill>
                    <a:srgbClr val="000000"/>
                  </a:solidFill>
                  <a:latin typeface="Arial"/>
                  <a:ea typeface="+mn-ea"/>
                </a:rPr>
                <a:t>ИСТОЧНИК: источник</a:t>
              </a:r>
            </a:p>
          </p:txBody>
        </p:sp>
      </p:grpSp>
      <p:grpSp>
        <p:nvGrpSpPr>
          <p:cNvPr id="5" name="ACET" hidden="1"/>
          <p:cNvGrpSpPr>
            <a:grpSpLocks/>
          </p:cNvGrpSpPr>
          <p:nvPr/>
        </p:nvGrpSpPr>
        <p:grpSpPr bwMode="auto">
          <a:xfrm>
            <a:off x="1482155" y="862514"/>
            <a:ext cx="4352512" cy="572175"/>
            <a:chOff x="915" y="710"/>
            <a:chExt cx="2687" cy="471"/>
          </a:xfrm>
        </p:grpSpPr>
        <p:cxnSp>
          <p:nvCxnSpPr>
            <p:cNvPr id="16" name="AutoShape 249"/>
            <p:cNvCxnSpPr>
              <a:cxnSpLocks noChangeShapeType="1"/>
              <a:stCxn id="17" idx="4"/>
              <a:endCxn id="17" idx="6"/>
            </p:cNvCxnSpPr>
            <p:nvPr/>
          </p:nvCxnSpPr>
          <p:spPr bwMode="auto">
            <a:xfrm rot="16200000" flipH="1">
              <a:off x="2258" y="-162"/>
              <a:ext cx="1" cy="2686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7" name="AutoShape 250"/>
            <p:cNvSpPr>
              <a:spLocks noChangeArrowheads="1"/>
            </p:cNvSpPr>
            <p:nvPr/>
          </p:nvSpPr>
          <p:spPr bwMode="auto">
            <a:xfrm>
              <a:off x="915" y="710"/>
              <a:ext cx="2686" cy="47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b="1" dirty="0">
                  <a:solidFill>
                    <a:srgbClr val="000000"/>
                  </a:solidFill>
                  <a:latin typeface="Arial"/>
                  <a:ea typeface="+mn-ea"/>
                </a:rPr>
                <a:t>Title</a:t>
              </a:r>
            </a:p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dirty="0">
                  <a:solidFill>
                    <a:srgbClr val="808080"/>
                  </a:solidFill>
                  <a:latin typeface="Arial"/>
                  <a:ea typeface="+mn-ea"/>
                </a:rPr>
                <a:t>Unit of measure</a:t>
              </a:r>
            </a:p>
          </p:txBody>
        </p:sp>
      </p:grpSp>
      <p:sp>
        <p:nvSpPr>
          <p:cNvPr id="21" name="Slide Number Placeholder 4"/>
          <p:cNvSpPr txBox="1">
            <a:spLocks noGrp="1"/>
          </p:cNvSpPr>
          <p:nvPr/>
        </p:nvSpPr>
        <p:spPr bwMode="auto">
          <a:xfrm>
            <a:off x="142844" y="4820281"/>
            <a:ext cx="349250" cy="323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94465FF9-623C-4A65-8EAA-9ACEBF5DE920}" type="slidenum">
              <a:rPr lang="en-US" sz="1000">
                <a:solidFill>
                  <a:srgbClr val="000000"/>
                </a:solidFill>
                <a:latin typeface="Verdana" pitchFamily="34" charset="0"/>
                <a:ea typeface="+mn-ea"/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000" dirty="0">
              <a:solidFill>
                <a:srgbClr val="000000"/>
              </a:solidFill>
              <a:latin typeface="Verdana" pitchFamily="34" charset="0"/>
              <a:ea typeface="+mn-ea"/>
            </a:endParaRPr>
          </a:p>
        </p:txBody>
      </p:sp>
      <p:sp>
        <p:nvSpPr>
          <p:cNvPr id="28" name="Rectangle 13"/>
          <p:cNvSpPr>
            <a:spLocks noChangeArrowheads="1"/>
          </p:cNvSpPr>
          <p:nvPr/>
        </p:nvSpPr>
        <p:spPr bwMode="auto">
          <a:xfrm>
            <a:off x="-374650" y="-13098"/>
            <a:ext cx="366712" cy="275035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29" name="Rectangle 14"/>
          <p:cNvSpPr>
            <a:spLocks noChangeArrowheads="1"/>
          </p:cNvSpPr>
          <p:nvPr/>
        </p:nvSpPr>
        <p:spPr bwMode="auto">
          <a:xfrm>
            <a:off x="-374650" y="261937"/>
            <a:ext cx="366712" cy="275035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30" name="Rectangle 15"/>
          <p:cNvSpPr>
            <a:spLocks noChangeArrowheads="1"/>
          </p:cNvSpPr>
          <p:nvPr/>
        </p:nvSpPr>
        <p:spPr bwMode="auto">
          <a:xfrm>
            <a:off x="-374650" y="536972"/>
            <a:ext cx="366712" cy="275034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31" name="Rectangle 16"/>
          <p:cNvSpPr>
            <a:spLocks noChangeArrowheads="1"/>
          </p:cNvSpPr>
          <p:nvPr/>
        </p:nvSpPr>
        <p:spPr bwMode="auto">
          <a:xfrm>
            <a:off x="-374650" y="810815"/>
            <a:ext cx="366712" cy="275034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-374650" y="1085850"/>
            <a:ext cx="366712" cy="275035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33" name="Rectangle 18"/>
          <p:cNvSpPr>
            <a:spLocks noChangeArrowheads="1"/>
          </p:cNvSpPr>
          <p:nvPr/>
        </p:nvSpPr>
        <p:spPr bwMode="auto">
          <a:xfrm>
            <a:off x="-374650" y="1360884"/>
            <a:ext cx="366712" cy="275034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34" name="Rectangle 19"/>
          <p:cNvSpPr>
            <a:spLocks noChangeArrowheads="1"/>
          </p:cNvSpPr>
          <p:nvPr/>
        </p:nvSpPr>
        <p:spPr bwMode="auto">
          <a:xfrm>
            <a:off x="-374650" y="1635918"/>
            <a:ext cx="366712" cy="275035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35" name="Rectangle 20"/>
          <p:cNvSpPr>
            <a:spLocks noChangeArrowheads="1"/>
          </p:cNvSpPr>
          <p:nvPr/>
        </p:nvSpPr>
        <p:spPr bwMode="auto">
          <a:xfrm>
            <a:off x="-374650" y="1909762"/>
            <a:ext cx="366712" cy="275035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  <a:latin typeface="Arial"/>
              <a:ea typeface="+mn-ea"/>
            </a:endParaRPr>
          </a:p>
        </p:txBody>
      </p:sp>
      <p:sp>
        <p:nvSpPr>
          <p:cNvPr id="36" name="Rectangle 20"/>
          <p:cNvSpPr>
            <a:spLocks noChangeArrowheads="1"/>
          </p:cNvSpPr>
          <p:nvPr/>
        </p:nvSpPr>
        <p:spPr bwMode="auto">
          <a:xfrm>
            <a:off x="-373857" y="2206240"/>
            <a:ext cx="366712" cy="275035"/>
          </a:xfrm>
          <a:prstGeom prst="rect">
            <a:avLst/>
          </a:prstGeom>
          <a:solidFill>
            <a:srgbClr val="225D9E"/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4000" anchor="ctr"/>
          <a:lstStyle/>
          <a:p>
            <a:pPr defTabSz="985838">
              <a:defRPr/>
            </a:pPr>
            <a:endParaRPr lang="en-US" sz="1400" b="1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7" name="Rectangle 20"/>
          <p:cNvSpPr>
            <a:spLocks noChangeArrowheads="1"/>
          </p:cNvSpPr>
          <p:nvPr/>
        </p:nvSpPr>
        <p:spPr bwMode="auto">
          <a:xfrm>
            <a:off x="-376174" y="3296847"/>
            <a:ext cx="366712" cy="275035"/>
          </a:xfrm>
          <a:prstGeom prst="rect">
            <a:avLst/>
          </a:prstGeom>
          <a:solidFill>
            <a:srgbClr val="394A58"/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4000" anchor="ctr"/>
          <a:lstStyle/>
          <a:p>
            <a:pPr defTabSz="985838">
              <a:defRPr/>
            </a:pPr>
            <a:endParaRPr lang="en-US" sz="1400" b="1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8" name="Rectangle 20"/>
          <p:cNvSpPr>
            <a:spLocks noChangeArrowheads="1"/>
          </p:cNvSpPr>
          <p:nvPr/>
        </p:nvSpPr>
        <p:spPr bwMode="auto">
          <a:xfrm>
            <a:off x="-376238" y="2480085"/>
            <a:ext cx="366712" cy="275035"/>
          </a:xfrm>
          <a:prstGeom prst="rect">
            <a:avLst/>
          </a:prstGeom>
          <a:solidFill>
            <a:srgbClr val="73AFB5"/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4000" anchor="ctr"/>
          <a:lstStyle/>
          <a:p>
            <a:pPr defTabSz="985838">
              <a:defRPr/>
            </a:pPr>
            <a:endParaRPr lang="en-US" sz="1400" b="1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9" name="Rectangle 20"/>
          <p:cNvSpPr>
            <a:spLocks noChangeArrowheads="1"/>
          </p:cNvSpPr>
          <p:nvPr/>
        </p:nvSpPr>
        <p:spPr bwMode="auto">
          <a:xfrm>
            <a:off x="-376239" y="2753928"/>
            <a:ext cx="366712" cy="275035"/>
          </a:xfrm>
          <a:prstGeom prst="rect">
            <a:avLst/>
          </a:prstGeom>
          <a:solidFill>
            <a:srgbClr val="66C28B"/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4000" anchor="ctr"/>
          <a:lstStyle/>
          <a:p>
            <a:pPr defTabSz="985838">
              <a:defRPr/>
            </a:pPr>
            <a:endParaRPr lang="en-US" sz="1400" b="1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0" name="Rectangle 20"/>
          <p:cNvSpPr>
            <a:spLocks noChangeArrowheads="1"/>
          </p:cNvSpPr>
          <p:nvPr/>
        </p:nvSpPr>
        <p:spPr bwMode="auto">
          <a:xfrm>
            <a:off x="-376269" y="3025396"/>
            <a:ext cx="366712" cy="275035"/>
          </a:xfrm>
          <a:prstGeom prst="rect">
            <a:avLst/>
          </a:prstGeom>
          <a:solidFill>
            <a:srgbClr val="008000"/>
          </a:solidFill>
          <a:ln w="158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44000" anchor="ctr"/>
          <a:lstStyle/>
          <a:p>
            <a:pPr defTabSz="985838">
              <a:defRPr/>
            </a:pPr>
            <a:endParaRPr lang="en-US" sz="1400" b="1" dirty="0">
              <a:solidFill>
                <a:prstClr val="whit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8" r:id="rId2"/>
    <p:sldLayoutId id="2147483909" r:id="rId3"/>
    <p:sldLayoutId id="2147483910" r:id="rId4"/>
    <p:sldLayoutId id="2147483911" r:id="rId5"/>
    <p:sldLayoutId id="2147483912" r:id="rId6"/>
  </p:sldLayoutIdLst>
  <p:hf hdr="0" ftr="0" dt="0"/>
  <p:txStyles>
    <p:titleStyle>
      <a:lvl1pPr algn="l" defTabSz="913526" rtl="0" eaLnBrk="1" fontAlgn="base" hangingPunct="1">
        <a:spcBef>
          <a:spcPct val="0"/>
        </a:spcBef>
        <a:spcAft>
          <a:spcPct val="0"/>
        </a:spcAft>
        <a:tabLst>
          <a:tab pos="364439" algn="l"/>
        </a:tabLst>
        <a:defRPr sz="1900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2pPr>
      <a:lvl3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3pPr>
      <a:lvl4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4pPr>
      <a:lvl5pPr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5pPr>
      <a:lvl6pPr marL="466481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6pPr>
      <a:lvl7pPr marL="932962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7pPr>
      <a:lvl8pPr marL="1399443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8pPr>
      <a:lvl9pPr marL="1865925" algn="l" defTabSz="913526" rtl="0" eaLnBrk="1" fontAlgn="base" hangingPunct="1">
        <a:spcBef>
          <a:spcPct val="0"/>
        </a:spcBef>
        <a:spcAft>
          <a:spcPct val="0"/>
        </a:spcAft>
        <a:defRPr sz="19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7607" indent="-195987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66481" indent="-267255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26835" indent="-158733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765029" indent="-132818" algn="l" defTabSz="9135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66481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32962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99443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65925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332406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98887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65368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31849" algn="l" defTabSz="932962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555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89500" y="354743"/>
            <a:ext cx="111561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defTabSz="914400" fontAlgn="auto">
              <a:spcBef>
                <a:spcPts val="0"/>
              </a:spcBef>
              <a:spcAft>
                <a:spcPts val="0"/>
              </a:spcAft>
            </a:pPr>
            <a:fld id="{33964832-CE18-488F-B9C5-395821014EB5}" type="slidenum">
              <a:rPr lang="ru-RU" smtClean="0">
                <a:solidFill>
                  <a:prstClr val="black"/>
                </a:solidFill>
              </a:rPr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grpSp>
        <p:nvGrpSpPr>
          <p:cNvPr id="3" name="Группа 6"/>
          <p:cNvGrpSpPr/>
          <p:nvPr userDrawn="1"/>
        </p:nvGrpSpPr>
        <p:grpSpPr>
          <a:xfrm>
            <a:off x="-1620688" y="-28575"/>
            <a:ext cx="1691022" cy="5176838"/>
            <a:chOff x="-1620688" y="-28575"/>
            <a:chExt cx="1691022" cy="5176838"/>
          </a:xfrm>
        </p:grpSpPr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-374650" y="-17463"/>
              <a:ext cx="366712" cy="366713"/>
            </a:xfrm>
            <a:prstGeom prst="rect">
              <a:avLst/>
            </a:prstGeom>
            <a:solidFill>
              <a:srgbClr val="E21A1A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auto">
            <a:xfrm>
              <a:off x="-374650" y="349250"/>
              <a:ext cx="366712" cy="366713"/>
            </a:xfrm>
            <a:prstGeom prst="rect">
              <a:avLst/>
            </a:prstGeom>
            <a:solidFill>
              <a:srgbClr val="394A58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auto">
            <a:xfrm>
              <a:off x="-374650" y="715963"/>
              <a:ext cx="366712" cy="366712"/>
            </a:xfrm>
            <a:prstGeom prst="rect">
              <a:avLst/>
            </a:prstGeom>
            <a:solidFill>
              <a:srgbClr val="455D7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-374650" y="1081088"/>
              <a:ext cx="366712" cy="366712"/>
            </a:xfrm>
            <a:prstGeom prst="rect">
              <a:avLst/>
            </a:prstGeom>
            <a:solidFill>
              <a:srgbClr val="68798B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3"/>
            <p:cNvSpPr>
              <a:spLocks noChangeArrowheads="1"/>
            </p:cNvSpPr>
            <p:nvPr userDrawn="1"/>
          </p:nvSpPr>
          <p:spPr bwMode="auto">
            <a:xfrm>
              <a:off x="-374650" y="1447800"/>
              <a:ext cx="366712" cy="366713"/>
            </a:xfrm>
            <a:prstGeom prst="rect">
              <a:avLst/>
            </a:prstGeom>
            <a:solidFill>
              <a:srgbClr val="909CAA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-774700" y="-22225"/>
              <a:ext cx="366712" cy="377825"/>
            </a:xfrm>
            <a:prstGeom prst="rect">
              <a:avLst/>
            </a:prstGeom>
            <a:solidFill>
              <a:srgbClr val="CECCA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auto">
            <a:xfrm>
              <a:off x="-781050" y="3303588"/>
              <a:ext cx="366712" cy="366712"/>
            </a:xfrm>
            <a:prstGeom prst="rect">
              <a:avLst/>
            </a:prstGeom>
            <a:solidFill>
              <a:srgbClr val="78D64B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Calibri"/>
              </a:endParaRPr>
            </a:p>
          </p:txBody>
        </p:sp>
        <p:sp>
          <p:nvSpPr>
            <p:cNvPr id="15" name="Rectangle 12"/>
            <p:cNvSpPr>
              <a:spLocks noChangeArrowheads="1"/>
            </p:cNvSpPr>
            <p:nvPr userDrawn="1"/>
          </p:nvSpPr>
          <p:spPr bwMode="auto">
            <a:xfrm>
              <a:off x="-1601788" y="-22225"/>
              <a:ext cx="366713" cy="366713"/>
            </a:xfrm>
            <a:prstGeom prst="rect">
              <a:avLst/>
            </a:prstGeom>
            <a:solidFill>
              <a:srgbClr val="FF690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Calibri"/>
              </a:endParaRPr>
            </a:p>
          </p:txBody>
        </p:sp>
        <p:sp>
          <p:nvSpPr>
            <p:cNvPr id="16" name="Rectangle 13"/>
            <p:cNvSpPr>
              <a:spLocks noChangeArrowheads="1"/>
            </p:cNvSpPr>
            <p:nvPr userDrawn="1"/>
          </p:nvSpPr>
          <p:spPr bwMode="auto">
            <a:xfrm>
              <a:off x="-374650" y="1828800"/>
              <a:ext cx="366712" cy="366713"/>
            </a:xfrm>
            <a:prstGeom prst="rect">
              <a:avLst/>
            </a:prstGeom>
            <a:solidFill>
              <a:srgbClr val="BFC5CE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" name="Rectangle 7"/>
            <p:cNvSpPr>
              <a:spLocks noChangeArrowheads="1"/>
            </p:cNvSpPr>
            <p:nvPr userDrawn="1"/>
          </p:nvSpPr>
          <p:spPr bwMode="auto">
            <a:xfrm>
              <a:off x="-374650" y="2211388"/>
              <a:ext cx="366712" cy="366712"/>
            </a:xfrm>
            <a:prstGeom prst="rect">
              <a:avLst/>
            </a:prstGeom>
            <a:solidFill>
              <a:srgbClr val="60606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" name="Rectangle 7"/>
            <p:cNvSpPr>
              <a:spLocks noChangeArrowheads="1"/>
            </p:cNvSpPr>
            <p:nvPr userDrawn="1"/>
          </p:nvSpPr>
          <p:spPr bwMode="auto">
            <a:xfrm>
              <a:off x="-374650" y="2571750"/>
              <a:ext cx="366712" cy="366713"/>
            </a:xfrm>
            <a:prstGeom prst="rect">
              <a:avLst/>
            </a:prstGeom>
            <a:solidFill>
              <a:srgbClr val="828282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" name="Rectangle 7"/>
            <p:cNvSpPr>
              <a:spLocks noChangeArrowheads="1"/>
            </p:cNvSpPr>
            <p:nvPr userDrawn="1"/>
          </p:nvSpPr>
          <p:spPr bwMode="auto">
            <a:xfrm>
              <a:off x="-374650" y="2943225"/>
              <a:ext cx="366712" cy="366713"/>
            </a:xfrm>
            <a:prstGeom prst="rect">
              <a:avLst/>
            </a:prstGeom>
            <a:solidFill>
              <a:srgbClr val="A9A9A9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0" name="Rectangle 7"/>
            <p:cNvSpPr>
              <a:spLocks noChangeArrowheads="1"/>
            </p:cNvSpPr>
            <p:nvPr userDrawn="1"/>
          </p:nvSpPr>
          <p:spPr bwMode="auto">
            <a:xfrm>
              <a:off x="-374650" y="3314700"/>
              <a:ext cx="366712" cy="366713"/>
            </a:xfrm>
            <a:prstGeom prst="rect">
              <a:avLst/>
            </a:prstGeom>
            <a:solidFill>
              <a:srgbClr val="D3D3D3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1" name="Rectangle 10"/>
            <p:cNvSpPr>
              <a:spLocks noChangeArrowheads="1"/>
            </p:cNvSpPr>
            <p:nvPr userDrawn="1"/>
          </p:nvSpPr>
          <p:spPr bwMode="auto">
            <a:xfrm>
              <a:off x="-774700" y="355600"/>
              <a:ext cx="366712" cy="366713"/>
            </a:xfrm>
            <a:prstGeom prst="rect">
              <a:avLst/>
            </a:prstGeom>
            <a:solidFill>
              <a:srgbClr val="85865F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Rectangle 10"/>
            <p:cNvSpPr>
              <a:spLocks noChangeArrowheads="1"/>
            </p:cNvSpPr>
            <p:nvPr userDrawn="1"/>
          </p:nvSpPr>
          <p:spPr bwMode="auto">
            <a:xfrm>
              <a:off x="-774700" y="715963"/>
              <a:ext cx="366712" cy="366712"/>
            </a:xfrm>
            <a:prstGeom prst="rect">
              <a:avLst/>
            </a:prstGeom>
            <a:solidFill>
              <a:srgbClr val="DDDCB4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3" name="Rectangle 10"/>
            <p:cNvSpPr>
              <a:spLocks noChangeArrowheads="1"/>
            </p:cNvSpPr>
            <p:nvPr userDrawn="1"/>
          </p:nvSpPr>
          <p:spPr bwMode="auto">
            <a:xfrm>
              <a:off x="-774700" y="1082675"/>
              <a:ext cx="366712" cy="366713"/>
            </a:xfrm>
            <a:prstGeom prst="rect">
              <a:avLst/>
            </a:prstGeom>
            <a:solidFill>
              <a:srgbClr val="EBEAD4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4" name="Rectangle 10"/>
            <p:cNvSpPr>
              <a:spLocks noChangeArrowheads="1"/>
            </p:cNvSpPr>
            <p:nvPr userDrawn="1"/>
          </p:nvSpPr>
          <p:spPr bwMode="auto">
            <a:xfrm>
              <a:off x="-774700" y="1447800"/>
              <a:ext cx="366712" cy="388938"/>
            </a:xfrm>
            <a:prstGeom prst="rect">
              <a:avLst/>
            </a:prstGeom>
            <a:solidFill>
              <a:srgbClr val="A3A86B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5" name="Rectangle 10"/>
            <p:cNvSpPr>
              <a:spLocks noChangeArrowheads="1"/>
            </p:cNvSpPr>
            <p:nvPr userDrawn="1"/>
          </p:nvSpPr>
          <p:spPr bwMode="auto">
            <a:xfrm>
              <a:off x="-774700" y="1836738"/>
              <a:ext cx="366712" cy="366712"/>
            </a:xfrm>
            <a:prstGeom prst="rect">
              <a:avLst/>
            </a:prstGeom>
            <a:solidFill>
              <a:srgbClr val="626B45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Rectangle 10"/>
            <p:cNvSpPr>
              <a:spLocks noChangeArrowheads="1"/>
            </p:cNvSpPr>
            <p:nvPr userDrawn="1"/>
          </p:nvSpPr>
          <p:spPr bwMode="auto">
            <a:xfrm>
              <a:off x="-774700" y="2203450"/>
              <a:ext cx="366712" cy="366713"/>
            </a:xfrm>
            <a:prstGeom prst="rect">
              <a:avLst/>
            </a:prstGeom>
            <a:solidFill>
              <a:srgbClr val="828B5C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7" name="Rectangle 10"/>
            <p:cNvSpPr>
              <a:spLocks noChangeArrowheads="1"/>
            </p:cNvSpPr>
            <p:nvPr userDrawn="1"/>
          </p:nvSpPr>
          <p:spPr bwMode="auto">
            <a:xfrm>
              <a:off x="-774700" y="2570163"/>
              <a:ext cx="366712" cy="366712"/>
            </a:xfrm>
            <a:prstGeom prst="rect">
              <a:avLst/>
            </a:prstGeom>
            <a:solidFill>
              <a:srgbClr val="B2B989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Rectangle 10"/>
            <p:cNvSpPr>
              <a:spLocks noChangeArrowheads="1"/>
            </p:cNvSpPr>
            <p:nvPr userDrawn="1"/>
          </p:nvSpPr>
          <p:spPr bwMode="auto">
            <a:xfrm>
              <a:off x="-774700" y="2936875"/>
              <a:ext cx="366712" cy="366713"/>
            </a:xfrm>
            <a:prstGeom prst="rect">
              <a:avLst/>
            </a:prstGeom>
            <a:solidFill>
              <a:srgbClr val="D3D7BD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9" name="Rectangle 10"/>
            <p:cNvSpPr>
              <a:spLocks noChangeArrowheads="1"/>
            </p:cNvSpPr>
            <p:nvPr userDrawn="1"/>
          </p:nvSpPr>
          <p:spPr bwMode="auto">
            <a:xfrm>
              <a:off x="-1189038" y="-22225"/>
              <a:ext cx="366713" cy="377825"/>
            </a:xfrm>
            <a:prstGeom prst="rect">
              <a:avLst/>
            </a:prstGeom>
            <a:solidFill>
              <a:srgbClr val="0066A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Rectangle 10"/>
            <p:cNvSpPr>
              <a:spLocks noChangeArrowheads="1"/>
            </p:cNvSpPr>
            <p:nvPr userDrawn="1"/>
          </p:nvSpPr>
          <p:spPr bwMode="auto">
            <a:xfrm>
              <a:off x="-1189038" y="355600"/>
              <a:ext cx="366713" cy="366713"/>
            </a:xfrm>
            <a:prstGeom prst="rect">
              <a:avLst/>
            </a:prstGeom>
            <a:solidFill>
              <a:srgbClr val="003356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1" name="Rectangle 10"/>
            <p:cNvSpPr>
              <a:spLocks noChangeArrowheads="1"/>
            </p:cNvSpPr>
            <p:nvPr userDrawn="1"/>
          </p:nvSpPr>
          <p:spPr bwMode="auto">
            <a:xfrm>
              <a:off x="-1189038" y="715963"/>
              <a:ext cx="366713" cy="366712"/>
            </a:xfrm>
            <a:prstGeom prst="rect">
              <a:avLst/>
            </a:prstGeom>
            <a:solidFill>
              <a:srgbClr val="00507C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" name="Rectangle 10"/>
            <p:cNvSpPr>
              <a:spLocks noChangeArrowheads="1"/>
            </p:cNvSpPr>
            <p:nvPr userDrawn="1"/>
          </p:nvSpPr>
          <p:spPr bwMode="auto">
            <a:xfrm>
              <a:off x="-1189038" y="1082675"/>
              <a:ext cx="366713" cy="366713"/>
            </a:xfrm>
            <a:prstGeom prst="rect">
              <a:avLst/>
            </a:prstGeom>
            <a:solidFill>
              <a:srgbClr val="007FB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 10"/>
            <p:cNvSpPr>
              <a:spLocks noChangeArrowheads="1"/>
            </p:cNvSpPr>
            <p:nvPr userDrawn="1"/>
          </p:nvSpPr>
          <p:spPr bwMode="auto">
            <a:xfrm>
              <a:off x="-1189038" y="1447800"/>
              <a:ext cx="366713" cy="388938"/>
            </a:xfrm>
            <a:prstGeom prst="rect">
              <a:avLst/>
            </a:prstGeom>
            <a:solidFill>
              <a:srgbClr val="8AB0D2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ectangle 10"/>
            <p:cNvSpPr>
              <a:spLocks noChangeArrowheads="1"/>
            </p:cNvSpPr>
            <p:nvPr userDrawn="1"/>
          </p:nvSpPr>
          <p:spPr bwMode="auto">
            <a:xfrm>
              <a:off x="-1189038" y="1825625"/>
              <a:ext cx="366713" cy="373063"/>
            </a:xfrm>
            <a:prstGeom prst="rect">
              <a:avLst/>
            </a:prstGeom>
            <a:solidFill>
              <a:srgbClr val="00A3E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5" name="Rectangle 10"/>
            <p:cNvSpPr>
              <a:spLocks noChangeArrowheads="1"/>
            </p:cNvSpPr>
            <p:nvPr userDrawn="1"/>
          </p:nvSpPr>
          <p:spPr bwMode="auto">
            <a:xfrm>
              <a:off x="-1189038" y="2198688"/>
              <a:ext cx="366713" cy="373062"/>
            </a:xfrm>
            <a:prstGeom prst="rect">
              <a:avLst/>
            </a:prstGeom>
            <a:solidFill>
              <a:srgbClr val="206689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6" name="Rectangle 10"/>
            <p:cNvSpPr>
              <a:spLocks noChangeArrowheads="1"/>
            </p:cNvSpPr>
            <p:nvPr userDrawn="1"/>
          </p:nvSpPr>
          <p:spPr bwMode="auto">
            <a:xfrm>
              <a:off x="-1189038" y="2570163"/>
              <a:ext cx="366713" cy="373062"/>
            </a:xfrm>
            <a:prstGeom prst="rect">
              <a:avLst/>
            </a:prstGeom>
            <a:solidFill>
              <a:srgbClr val="2F87B6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7" name="Rectangle 10"/>
            <p:cNvSpPr>
              <a:spLocks noChangeArrowheads="1"/>
            </p:cNvSpPr>
            <p:nvPr userDrawn="1"/>
          </p:nvSpPr>
          <p:spPr bwMode="auto">
            <a:xfrm>
              <a:off x="-1189038" y="2941638"/>
              <a:ext cx="366713" cy="373062"/>
            </a:xfrm>
            <a:prstGeom prst="rect">
              <a:avLst/>
            </a:prstGeom>
            <a:solidFill>
              <a:srgbClr val="61B9E9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8" name="Rectangle 10"/>
            <p:cNvSpPr>
              <a:spLocks noChangeArrowheads="1"/>
            </p:cNvSpPr>
            <p:nvPr userDrawn="1"/>
          </p:nvSpPr>
          <p:spPr bwMode="auto">
            <a:xfrm>
              <a:off x="-1189038" y="3303588"/>
              <a:ext cx="366713" cy="373062"/>
            </a:xfrm>
            <a:prstGeom prst="rect">
              <a:avLst/>
            </a:prstGeom>
            <a:solidFill>
              <a:srgbClr val="B0DCF4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9" name="Rectangle 12"/>
            <p:cNvSpPr>
              <a:spLocks noChangeArrowheads="1"/>
            </p:cNvSpPr>
            <p:nvPr userDrawn="1"/>
          </p:nvSpPr>
          <p:spPr bwMode="auto">
            <a:xfrm>
              <a:off x="-781050" y="3676650"/>
              <a:ext cx="366712" cy="366713"/>
            </a:xfrm>
            <a:prstGeom prst="rect">
              <a:avLst/>
            </a:prstGeom>
            <a:solidFill>
              <a:srgbClr val="658446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Calibri"/>
              </a:endParaRPr>
            </a:p>
          </p:txBody>
        </p:sp>
        <p:sp>
          <p:nvSpPr>
            <p:cNvPr id="40" name="Rectangle 12"/>
            <p:cNvSpPr>
              <a:spLocks noChangeArrowheads="1"/>
            </p:cNvSpPr>
            <p:nvPr userDrawn="1"/>
          </p:nvSpPr>
          <p:spPr bwMode="auto">
            <a:xfrm>
              <a:off x="-781050" y="4043363"/>
              <a:ext cx="366712" cy="366712"/>
            </a:xfrm>
            <a:prstGeom prst="rect">
              <a:avLst/>
            </a:prstGeom>
            <a:solidFill>
              <a:srgbClr val="7FA357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Calibri"/>
              </a:endParaRPr>
            </a:p>
          </p:txBody>
        </p:sp>
        <p:sp>
          <p:nvSpPr>
            <p:cNvPr id="41" name="Rectangle 12"/>
            <p:cNvSpPr>
              <a:spLocks noChangeArrowheads="1"/>
            </p:cNvSpPr>
            <p:nvPr userDrawn="1"/>
          </p:nvSpPr>
          <p:spPr bwMode="auto">
            <a:xfrm>
              <a:off x="-781050" y="4410075"/>
              <a:ext cx="366712" cy="366713"/>
            </a:xfrm>
            <a:prstGeom prst="rect">
              <a:avLst/>
            </a:prstGeom>
            <a:solidFill>
              <a:srgbClr val="AED086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Calibri"/>
              </a:endParaRPr>
            </a:p>
          </p:txBody>
        </p:sp>
        <p:sp>
          <p:nvSpPr>
            <p:cNvPr id="42" name="Rectangle 12"/>
            <p:cNvSpPr>
              <a:spLocks noChangeArrowheads="1"/>
            </p:cNvSpPr>
            <p:nvPr userDrawn="1"/>
          </p:nvSpPr>
          <p:spPr bwMode="auto">
            <a:xfrm>
              <a:off x="-781050" y="4781550"/>
              <a:ext cx="366712" cy="366713"/>
            </a:xfrm>
            <a:prstGeom prst="rect">
              <a:avLst/>
            </a:prstGeom>
            <a:solidFill>
              <a:srgbClr val="D6E8C3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Calibri"/>
              </a:endParaRPr>
            </a:p>
          </p:txBody>
        </p:sp>
        <p:sp>
          <p:nvSpPr>
            <p:cNvPr id="43" name="Rectangle 12"/>
            <p:cNvSpPr>
              <a:spLocks noChangeArrowheads="1"/>
            </p:cNvSpPr>
            <p:nvPr userDrawn="1"/>
          </p:nvSpPr>
          <p:spPr bwMode="auto">
            <a:xfrm>
              <a:off x="-1601788" y="334963"/>
              <a:ext cx="366713" cy="366712"/>
            </a:xfrm>
            <a:prstGeom prst="rect">
              <a:avLst/>
            </a:prstGeom>
            <a:solidFill>
              <a:srgbClr val="805030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Calibri"/>
              </a:endParaRPr>
            </a:p>
          </p:txBody>
        </p:sp>
        <p:sp>
          <p:nvSpPr>
            <p:cNvPr id="44" name="Rectangle 12"/>
            <p:cNvSpPr>
              <a:spLocks noChangeArrowheads="1"/>
            </p:cNvSpPr>
            <p:nvPr userDrawn="1"/>
          </p:nvSpPr>
          <p:spPr bwMode="auto">
            <a:xfrm>
              <a:off x="-1601788" y="701675"/>
              <a:ext cx="366713" cy="366713"/>
            </a:xfrm>
            <a:prstGeom prst="rect">
              <a:avLst/>
            </a:prstGeom>
            <a:solidFill>
              <a:srgbClr val="AC6B2F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Calibri"/>
              </a:endParaRPr>
            </a:p>
          </p:txBody>
        </p:sp>
        <p:sp>
          <p:nvSpPr>
            <p:cNvPr id="45" name="Rectangle 12"/>
            <p:cNvSpPr>
              <a:spLocks noChangeArrowheads="1"/>
            </p:cNvSpPr>
            <p:nvPr userDrawn="1"/>
          </p:nvSpPr>
          <p:spPr bwMode="auto">
            <a:xfrm>
              <a:off x="-1601788" y="1068388"/>
              <a:ext cx="366713" cy="366712"/>
            </a:xfrm>
            <a:prstGeom prst="rect">
              <a:avLst/>
            </a:prstGeom>
            <a:solidFill>
              <a:srgbClr val="E4A063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Calibri"/>
              </a:endParaRPr>
            </a:p>
          </p:txBody>
        </p:sp>
        <p:sp>
          <p:nvSpPr>
            <p:cNvPr id="46" name="Rectangle 12"/>
            <p:cNvSpPr>
              <a:spLocks noChangeArrowheads="1"/>
            </p:cNvSpPr>
            <p:nvPr userDrawn="1"/>
          </p:nvSpPr>
          <p:spPr bwMode="auto">
            <a:xfrm>
              <a:off x="-1601788" y="1435100"/>
              <a:ext cx="366713" cy="366713"/>
            </a:xfrm>
            <a:prstGeom prst="rect">
              <a:avLst/>
            </a:prstGeom>
            <a:solidFill>
              <a:srgbClr val="F1D0B1"/>
            </a:solidFill>
            <a:ln>
              <a:noFill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</p:spPr>
          <p:txBody>
            <a:bodyPr anchor="ctr"/>
            <a:lstStyle/>
            <a:p>
              <a:pPr algn="ctr"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solidFill>
                  <a:srgbClr val="18669F"/>
                </a:solidFill>
                <a:latin typeface="Calibri"/>
              </a:endParaRPr>
            </a:p>
          </p:txBody>
        </p:sp>
        <p:sp>
          <p:nvSpPr>
            <p:cNvPr id="47" name="TextBox 46"/>
            <p:cNvSpPr txBox="1"/>
            <p:nvPr userDrawn="1"/>
          </p:nvSpPr>
          <p:spPr>
            <a:xfrm>
              <a:off x="-393018" y="3311012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211-211-211</a:t>
              </a:r>
            </a:p>
          </p:txBody>
        </p:sp>
        <p:sp>
          <p:nvSpPr>
            <p:cNvPr id="48" name="TextBox 47"/>
            <p:cNvSpPr txBox="1"/>
            <p:nvPr userDrawn="1"/>
          </p:nvSpPr>
          <p:spPr>
            <a:xfrm>
              <a:off x="-393018" y="2940994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169-169-169</a:t>
              </a:r>
            </a:p>
          </p:txBody>
        </p:sp>
        <p:sp>
          <p:nvSpPr>
            <p:cNvPr id="49" name="TextBox 48"/>
            <p:cNvSpPr txBox="1"/>
            <p:nvPr userDrawn="1"/>
          </p:nvSpPr>
          <p:spPr>
            <a:xfrm>
              <a:off x="-1620688" y="-28575"/>
              <a:ext cx="4633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255-105-</a:t>
              </a:r>
            </a:p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0</a:t>
              </a:r>
            </a:p>
          </p:txBody>
        </p:sp>
        <p:sp>
          <p:nvSpPr>
            <p:cNvPr id="50" name="TextBox 49"/>
            <p:cNvSpPr txBox="1"/>
            <p:nvPr userDrawn="1"/>
          </p:nvSpPr>
          <p:spPr>
            <a:xfrm>
              <a:off x="-1193360" y="-22212"/>
              <a:ext cx="3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Calibri"/>
                </a:rPr>
                <a:t>0-102-161</a:t>
              </a:r>
            </a:p>
          </p:txBody>
        </p:sp>
        <p:sp>
          <p:nvSpPr>
            <p:cNvPr id="51" name="TextBox 50"/>
            <p:cNvSpPr txBox="1"/>
            <p:nvPr userDrawn="1"/>
          </p:nvSpPr>
          <p:spPr>
            <a:xfrm>
              <a:off x="-393018" y="-19182"/>
              <a:ext cx="4633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Calibri"/>
                </a:rPr>
                <a:t>226-26-</a:t>
              </a:r>
            </a:p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Calibri"/>
                </a:rPr>
                <a:t>26</a:t>
              </a:r>
            </a:p>
          </p:txBody>
        </p:sp>
        <p:sp>
          <p:nvSpPr>
            <p:cNvPr id="52" name="TextBox 51"/>
            <p:cNvSpPr txBox="1"/>
            <p:nvPr userDrawn="1"/>
          </p:nvSpPr>
          <p:spPr>
            <a:xfrm>
              <a:off x="-1620688" y="343663"/>
              <a:ext cx="4633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Calibri"/>
                </a:rPr>
                <a:t>128-80-</a:t>
              </a:r>
            </a:p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Calibri"/>
                </a:rPr>
                <a:t>48</a:t>
              </a:r>
            </a:p>
          </p:txBody>
        </p:sp>
        <p:sp>
          <p:nvSpPr>
            <p:cNvPr id="53" name="TextBox 52"/>
            <p:cNvSpPr txBox="1"/>
            <p:nvPr userDrawn="1"/>
          </p:nvSpPr>
          <p:spPr>
            <a:xfrm>
              <a:off x="-791292" y="34870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133-134-95</a:t>
              </a:r>
            </a:p>
          </p:txBody>
        </p:sp>
        <p:sp>
          <p:nvSpPr>
            <p:cNvPr id="54" name="TextBox 53"/>
            <p:cNvSpPr txBox="1"/>
            <p:nvPr userDrawn="1"/>
          </p:nvSpPr>
          <p:spPr>
            <a:xfrm>
              <a:off x="-791292" y="-19182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206-204-160</a:t>
              </a:r>
            </a:p>
          </p:txBody>
        </p:sp>
        <p:sp>
          <p:nvSpPr>
            <p:cNvPr id="55" name="TextBox 54"/>
            <p:cNvSpPr txBox="1"/>
            <p:nvPr userDrawn="1"/>
          </p:nvSpPr>
          <p:spPr>
            <a:xfrm>
              <a:off x="-1620688" y="715901"/>
              <a:ext cx="4633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172-107-47</a:t>
              </a:r>
            </a:p>
          </p:txBody>
        </p:sp>
        <p:sp>
          <p:nvSpPr>
            <p:cNvPr id="56" name="TextBox 55"/>
            <p:cNvSpPr txBox="1"/>
            <p:nvPr userDrawn="1"/>
          </p:nvSpPr>
          <p:spPr>
            <a:xfrm>
              <a:off x="-791292" y="108448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235-234-212</a:t>
              </a:r>
            </a:p>
          </p:txBody>
        </p:sp>
        <p:sp>
          <p:nvSpPr>
            <p:cNvPr id="57" name="TextBox 56"/>
            <p:cNvSpPr txBox="1"/>
            <p:nvPr userDrawn="1"/>
          </p:nvSpPr>
          <p:spPr>
            <a:xfrm>
              <a:off x="-1620688" y="1088139"/>
              <a:ext cx="4633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228-160-99</a:t>
              </a:r>
            </a:p>
          </p:txBody>
        </p:sp>
        <p:sp>
          <p:nvSpPr>
            <p:cNvPr id="58" name="TextBox 57"/>
            <p:cNvSpPr txBox="1"/>
            <p:nvPr userDrawn="1"/>
          </p:nvSpPr>
          <p:spPr>
            <a:xfrm>
              <a:off x="-791292" y="71659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221-220-180</a:t>
              </a:r>
            </a:p>
          </p:txBody>
        </p:sp>
        <p:sp>
          <p:nvSpPr>
            <p:cNvPr id="59" name="TextBox 58"/>
            <p:cNvSpPr txBox="1"/>
            <p:nvPr userDrawn="1"/>
          </p:nvSpPr>
          <p:spPr>
            <a:xfrm>
              <a:off x="-791292" y="145237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163-168-107</a:t>
              </a:r>
            </a:p>
          </p:txBody>
        </p:sp>
        <p:sp>
          <p:nvSpPr>
            <p:cNvPr id="60" name="TextBox 59"/>
            <p:cNvSpPr txBox="1"/>
            <p:nvPr userDrawn="1"/>
          </p:nvSpPr>
          <p:spPr>
            <a:xfrm>
              <a:off x="-1620688" y="1460376"/>
              <a:ext cx="4633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241-208-177</a:t>
              </a:r>
            </a:p>
          </p:txBody>
        </p:sp>
        <p:sp>
          <p:nvSpPr>
            <p:cNvPr id="61" name="TextBox 60"/>
            <p:cNvSpPr txBox="1"/>
            <p:nvPr userDrawn="1"/>
          </p:nvSpPr>
          <p:spPr>
            <a:xfrm>
              <a:off x="-393018" y="1460906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144-156-170</a:t>
              </a:r>
            </a:p>
          </p:txBody>
        </p:sp>
        <p:sp>
          <p:nvSpPr>
            <p:cNvPr id="62" name="TextBox 61"/>
            <p:cNvSpPr txBox="1"/>
            <p:nvPr userDrawn="1"/>
          </p:nvSpPr>
          <p:spPr>
            <a:xfrm>
              <a:off x="-392010" y="339502"/>
              <a:ext cx="3600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Calibri"/>
                </a:rPr>
                <a:t>57-74-88</a:t>
              </a:r>
            </a:p>
          </p:txBody>
        </p:sp>
        <p:sp>
          <p:nvSpPr>
            <p:cNvPr id="63" name="TextBox 62"/>
            <p:cNvSpPr txBox="1"/>
            <p:nvPr userDrawn="1"/>
          </p:nvSpPr>
          <p:spPr>
            <a:xfrm>
              <a:off x="-393018" y="720862"/>
              <a:ext cx="3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Calibri"/>
                </a:rPr>
                <a:t>69-93-112</a:t>
              </a:r>
            </a:p>
          </p:txBody>
        </p:sp>
        <p:sp>
          <p:nvSpPr>
            <p:cNvPr id="64" name="TextBox 63"/>
            <p:cNvSpPr txBox="1"/>
            <p:nvPr userDrawn="1"/>
          </p:nvSpPr>
          <p:spPr>
            <a:xfrm>
              <a:off x="-393018" y="1090884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Calibri"/>
                </a:rPr>
                <a:t>104-121-139</a:t>
              </a:r>
            </a:p>
          </p:txBody>
        </p:sp>
        <p:sp>
          <p:nvSpPr>
            <p:cNvPr id="65" name="TextBox 64"/>
            <p:cNvSpPr txBox="1"/>
            <p:nvPr userDrawn="1"/>
          </p:nvSpPr>
          <p:spPr>
            <a:xfrm>
              <a:off x="-393018" y="183092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191-197-206</a:t>
              </a:r>
            </a:p>
          </p:txBody>
        </p:sp>
        <p:sp>
          <p:nvSpPr>
            <p:cNvPr id="66" name="TextBox 65"/>
            <p:cNvSpPr txBox="1"/>
            <p:nvPr userDrawn="1"/>
          </p:nvSpPr>
          <p:spPr>
            <a:xfrm>
              <a:off x="-393018" y="2200950"/>
              <a:ext cx="3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Calibri"/>
                </a:rPr>
                <a:t>96-96-96</a:t>
              </a:r>
            </a:p>
          </p:txBody>
        </p:sp>
        <p:sp>
          <p:nvSpPr>
            <p:cNvPr id="67" name="TextBox 66"/>
            <p:cNvSpPr txBox="1"/>
            <p:nvPr userDrawn="1"/>
          </p:nvSpPr>
          <p:spPr>
            <a:xfrm>
              <a:off x="-393018" y="2570972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Calibri"/>
                </a:rPr>
                <a:t>130-130-130</a:t>
              </a:r>
            </a:p>
          </p:txBody>
        </p:sp>
        <p:sp>
          <p:nvSpPr>
            <p:cNvPr id="68" name="TextBox 67"/>
            <p:cNvSpPr txBox="1"/>
            <p:nvPr userDrawn="1"/>
          </p:nvSpPr>
          <p:spPr>
            <a:xfrm>
              <a:off x="-791292" y="218815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130-139-92</a:t>
              </a:r>
            </a:p>
          </p:txBody>
        </p:sp>
        <p:sp>
          <p:nvSpPr>
            <p:cNvPr id="69" name="TextBox 68"/>
            <p:cNvSpPr txBox="1"/>
            <p:nvPr userDrawn="1"/>
          </p:nvSpPr>
          <p:spPr>
            <a:xfrm>
              <a:off x="-791292" y="182026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Calibri"/>
                </a:rPr>
                <a:t>98-107-69</a:t>
              </a:r>
            </a:p>
          </p:txBody>
        </p:sp>
        <p:sp>
          <p:nvSpPr>
            <p:cNvPr id="70" name="TextBox 69"/>
            <p:cNvSpPr txBox="1"/>
            <p:nvPr userDrawn="1"/>
          </p:nvSpPr>
          <p:spPr>
            <a:xfrm>
              <a:off x="-791292" y="292393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211-215-189</a:t>
              </a:r>
            </a:p>
          </p:txBody>
        </p:sp>
        <p:sp>
          <p:nvSpPr>
            <p:cNvPr id="71" name="TextBox 70"/>
            <p:cNvSpPr txBox="1"/>
            <p:nvPr userDrawn="1"/>
          </p:nvSpPr>
          <p:spPr>
            <a:xfrm>
              <a:off x="-791292" y="255604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178-185-137</a:t>
              </a:r>
            </a:p>
          </p:txBody>
        </p:sp>
        <p:sp>
          <p:nvSpPr>
            <p:cNvPr id="72" name="TextBox 71"/>
            <p:cNvSpPr txBox="1"/>
            <p:nvPr userDrawn="1"/>
          </p:nvSpPr>
          <p:spPr>
            <a:xfrm>
              <a:off x="-791292" y="3291830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120-214-75</a:t>
              </a:r>
            </a:p>
          </p:txBody>
        </p:sp>
        <p:sp>
          <p:nvSpPr>
            <p:cNvPr id="73" name="TextBox 72"/>
            <p:cNvSpPr txBox="1"/>
            <p:nvPr userDrawn="1"/>
          </p:nvSpPr>
          <p:spPr>
            <a:xfrm>
              <a:off x="-1188640" y="699542"/>
              <a:ext cx="3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Calibri"/>
                </a:rPr>
                <a:t>0-80-124</a:t>
              </a:r>
            </a:p>
          </p:txBody>
        </p:sp>
        <p:sp>
          <p:nvSpPr>
            <p:cNvPr id="74" name="TextBox 73"/>
            <p:cNvSpPr txBox="1"/>
            <p:nvPr userDrawn="1"/>
          </p:nvSpPr>
          <p:spPr>
            <a:xfrm>
              <a:off x="-1188640" y="339502"/>
              <a:ext cx="3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white"/>
                  </a:solidFill>
                  <a:latin typeface="Calibri"/>
                </a:rPr>
                <a:t>0-51-86</a:t>
              </a:r>
            </a:p>
          </p:txBody>
        </p:sp>
        <p:sp>
          <p:nvSpPr>
            <p:cNvPr id="75" name="TextBox 74"/>
            <p:cNvSpPr txBox="1"/>
            <p:nvPr userDrawn="1"/>
          </p:nvSpPr>
          <p:spPr>
            <a:xfrm>
              <a:off x="-1195034" y="1440064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138-176-210</a:t>
              </a:r>
            </a:p>
          </p:txBody>
        </p:sp>
        <p:sp>
          <p:nvSpPr>
            <p:cNvPr id="76" name="TextBox 75"/>
            <p:cNvSpPr txBox="1"/>
            <p:nvPr userDrawn="1"/>
          </p:nvSpPr>
          <p:spPr>
            <a:xfrm>
              <a:off x="-1178168" y="1059582"/>
              <a:ext cx="3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0-127-177</a:t>
              </a:r>
            </a:p>
          </p:txBody>
        </p:sp>
        <p:sp>
          <p:nvSpPr>
            <p:cNvPr id="77" name="TextBox 76"/>
            <p:cNvSpPr txBox="1"/>
            <p:nvPr userDrawn="1"/>
          </p:nvSpPr>
          <p:spPr>
            <a:xfrm>
              <a:off x="-1201428" y="1826938"/>
              <a:ext cx="3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0-163-224</a:t>
              </a:r>
            </a:p>
          </p:txBody>
        </p:sp>
        <p:sp>
          <p:nvSpPr>
            <p:cNvPr id="78" name="TextBox 77"/>
            <p:cNvSpPr txBox="1"/>
            <p:nvPr userDrawn="1"/>
          </p:nvSpPr>
          <p:spPr>
            <a:xfrm>
              <a:off x="-788562" y="3657390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101-132-70</a:t>
              </a:r>
            </a:p>
          </p:txBody>
        </p:sp>
        <p:sp>
          <p:nvSpPr>
            <p:cNvPr id="79" name="TextBox 78"/>
            <p:cNvSpPr txBox="1"/>
            <p:nvPr userDrawn="1"/>
          </p:nvSpPr>
          <p:spPr>
            <a:xfrm>
              <a:off x="-788562" y="4393170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174-208-134</a:t>
              </a:r>
            </a:p>
          </p:txBody>
        </p:sp>
        <p:sp>
          <p:nvSpPr>
            <p:cNvPr id="80" name="TextBox 79"/>
            <p:cNvSpPr txBox="1"/>
            <p:nvPr userDrawn="1"/>
          </p:nvSpPr>
          <p:spPr>
            <a:xfrm>
              <a:off x="-788562" y="4025280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127-163-87</a:t>
              </a:r>
            </a:p>
          </p:txBody>
        </p:sp>
        <p:sp>
          <p:nvSpPr>
            <p:cNvPr id="81" name="TextBox 80"/>
            <p:cNvSpPr txBox="1"/>
            <p:nvPr userDrawn="1"/>
          </p:nvSpPr>
          <p:spPr>
            <a:xfrm>
              <a:off x="-788562" y="4761062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214-232-195</a:t>
              </a:r>
            </a:p>
          </p:txBody>
        </p:sp>
        <p:sp>
          <p:nvSpPr>
            <p:cNvPr id="82" name="TextBox 81"/>
            <p:cNvSpPr txBox="1"/>
            <p:nvPr userDrawn="1"/>
          </p:nvSpPr>
          <p:spPr>
            <a:xfrm>
              <a:off x="-1188640" y="2576886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47-135-182</a:t>
              </a:r>
            </a:p>
          </p:txBody>
        </p:sp>
        <p:sp>
          <p:nvSpPr>
            <p:cNvPr id="83" name="TextBox 82"/>
            <p:cNvSpPr txBox="1"/>
            <p:nvPr userDrawn="1"/>
          </p:nvSpPr>
          <p:spPr>
            <a:xfrm>
              <a:off x="-1188640" y="2196404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32-102-137</a:t>
              </a:r>
            </a:p>
          </p:txBody>
        </p:sp>
        <p:sp>
          <p:nvSpPr>
            <p:cNvPr id="84" name="TextBox 83"/>
            <p:cNvSpPr txBox="1"/>
            <p:nvPr userDrawn="1"/>
          </p:nvSpPr>
          <p:spPr>
            <a:xfrm>
              <a:off x="-1201428" y="2931790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97-185-233</a:t>
              </a:r>
            </a:p>
          </p:txBody>
        </p:sp>
        <p:sp>
          <p:nvSpPr>
            <p:cNvPr id="85" name="TextBox 84"/>
            <p:cNvSpPr txBox="1"/>
            <p:nvPr userDrawn="1"/>
          </p:nvSpPr>
          <p:spPr>
            <a:xfrm>
              <a:off x="-1188640" y="3309788"/>
              <a:ext cx="39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600" dirty="0">
                  <a:solidFill>
                    <a:prstClr val="black"/>
                  </a:solidFill>
                  <a:latin typeface="Calibri"/>
                </a:rPr>
                <a:t>176-220-244</a:t>
              </a:r>
            </a:p>
          </p:txBody>
        </p:sp>
      </p:grpSp>
      <p:grpSp>
        <p:nvGrpSpPr>
          <p:cNvPr id="4" name="Группа 85"/>
          <p:cNvGrpSpPr/>
          <p:nvPr userDrawn="1"/>
        </p:nvGrpSpPr>
        <p:grpSpPr>
          <a:xfrm>
            <a:off x="8388424" y="115858"/>
            <a:ext cx="473224" cy="216024"/>
            <a:chOff x="1047751" y="5751512"/>
            <a:chExt cx="1016000" cy="455613"/>
          </a:xfrm>
          <a:solidFill>
            <a:srgbClr val="ED1B2F"/>
          </a:solidFill>
        </p:grpSpPr>
        <p:sp>
          <p:nvSpPr>
            <p:cNvPr id="87" name="Freeform 5"/>
            <p:cNvSpPr>
              <a:spLocks/>
            </p:cNvSpPr>
            <p:nvPr/>
          </p:nvSpPr>
          <p:spPr bwMode="auto">
            <a:xfrm>
              <a:off x="1428751" y="5864225"/>
              <a:ext cx="309563" cy="230188"/>
            </a:xfrm>
            <a:custGeom>
              <a:avLst/>
              <a:gdLst>
                <a:gd name="T0" fmla="*/ 105 w 195"/>
                <a:gd name="T1" fmla="*/ 0 h 145"/>
                <a:gd name="T2" fmla="*/ 195 w 195"/>
                <a:gd name="T3" fmla="*/ 0 h 145"/>
                <a:gd name="T4" fmla="*/ 87 w 195"/>
                <a:gd name="T5" fmla="*/ 145 h 145"/>
                <a:gd name="T6" fmla="*/ 0 w 195"/>
                <a:gd name="T7" fmla="*/ 145 h 145"/>
                <a:gd name="T8" fmla="*/ 105 w 195"/>
                <a:gd name="T9" fmla="*/ 0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5" h="145">
                  <a:moveTo>
                    <a:pt x="105" y="0"/>
                  </a:moveTo>
                  <a:lnTo>
                    <a:pt x="195" y="0"/>
                  </a:lnTo>
                  <a:lnTo>
                    <a:pt x="87" y="145"/>
                  </a:lnTo>
                  <a:lnTo>
                    <a:pt x="0" y="145"/>
                  </a:lnTo>
                  <a:lnTo>
                    <a:pt x="10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endParaRPr lang="ru-RU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8" name="Freeform 6"/>
            <p:cNvSpPr>
              <a:spLocks/>
            </p:cNvSpPr>
            <p:nvPr/>
          </p:nvSpPr>
          <p:spPr bwMode="auto">
            <a:xfrm>
              <a:off x="1047751" y="5864225"/>
              <a:ext cx="423863" cy="342900"/>
            </a:xfrm>
            <a:custGeom>
              <a:avLst/>
              <a:gdLst>
                <a:gd name="T0" fmla="*/ 0 w 99"/>
                <a:gd name="T1" fmla="*/ 10 h 79"/>
                <a:gd name="T2" fmla="*/ 2 w 99"/>
                <a:gd name="T3" fmla="*/ 2 h 79"/>
                <a:gd name="T4" fmla="*/ 9 w 99"/>
                <a:gd name="T5" fmla="*/ 0 h 79"/>
                <a:gd name="T6" fmla="*/ 64 w 99"/>
                <a:gd name="T7" fmla="*/ 0 h 79"/>
                <a:gd name="T8" fmla="*/ 81 w 99"/>
                <a:gd name="T9" fmla="*/ 2 h 79"/>
                <a:gd name="T10" fmla="*/ 92 w 99"/>
                <a:gd name="T11" fmla="*/ 13 h 79"/>
                <a:gd name="T12" fmla="*/ 95 w 99"/>
                <a:gd name="T13" fmla="*/ 18 h 79"/>
                <a:gd name="T14" fmla="*/ 99 w 99"/>
                <a:gd name="T15" fmla="*/ 27 h 79"/>
                <a:gd name="T16" fmla="*/ 95 w 99"/>
                <a:gd name="T17" fmla="*/ 35 h 79"/>
                <a:gd name="T18" fmla="*/ 82 w 99"/>
                <a:gd name="T19" fmla="*/ 53 h 79"/>
                <a:gd name="T20" fmla="*/ 49 w 99"/>
                <a:gd name="T21" fmla="*/ 53 h 79"/>
                <a:gd name="T22" fmla="*/ 70 w 99"/>
                <a:gd name="T23" fmla="*/ 24 h 79"/>
                <a:gd name="T24" fmla="*/ 73 w 99"/>
                <a:gd name="T25" fmla="*/ 16 h 79"/>
                <a:gd name="T26" fmla="*/ 65 w 99"/>
                <a:gd name="T27" fmla="*/ 13 h 79"/>
                <a:gd name="T28" fmla="*/ 39 w 99"/>
                <a:gd name="T29" fmla="*/ 13 h 79"/>
                <a:gd name="T30" fmla="*/ 39 w 99"/>
                <a:gd name="T31" fmla="*/ 79 h 79"/>
                <a:gd name="T32" fmla="*/ 13 w 99"/>
                <a:gd name="T33" fmla="*/ 79 h 79"/>
                <a:gd name="T34" fmla="*/ 13 w 99"/>
                <a:gd name="T35" fmla="*/ 13 h 79"/>
                <a:gd name="T36" fmla="*/ 0 w 99"/>
                <a:gd name="T37" fmla="*/ 13 h 79"/>
                <a:gd name="T38" fmla="*/ 0 w 99"/>
                <a:gd name="T39" fmla="*/ 1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99" h="79">
                  <a:moveTo>
                    <a:pt x="0" y="10"/>
                  </a:moveTo>
                  <a:cubicBezTo>
                    <a:pt x="0" y="7"/>
                    <a:pt x="0" y="5"/>
                    <a:pt x="2" y="2"/>
                  </a:cubicBezTo>
                  <a:cubicBezTo>
                    <a:pt x="4" y="0"/>
                    <a:pt x="7" y="0"/>
                    <a:pt x="9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1" y="0"/>
                    <a:pt x="76" y="0"/>
                    <a:pt x="81" y="2"/>
                  </a:cubicBezTo>
                  <a:cubicBezTo>
                    <a:pt x="85" y="5"/>
                    <a:pt x="89" y="9"/>
                    <a:pt x="92" y="13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7" y="21"/>
                    <a:pt x="99" y="23"/>
                    <a:pt x="99" y="27"/>
                  </a:cubicBezTo>
                  <a:cubicBezTo>
                    <a:pt x="99" y="30"/>
                    <a:pt x="97" y="32"/>
                    <a:pt x="95" y="35"/>
                  </a:cubicBezTo>
                  <a:cubicBezTo>
                    <a:pt x="82" y="53"/>
                    <a:pt x="82" y="53"/>
                    <a:pt x="82" y="53"/>
                  </a:cubicBezTo>
                  <a:cubicBezTo>
                    <a:pt x="49" y="53"/>
                    <a:pt x="49" y="53"/>
                    <a:pt x="49" y="53"/>
                  </a:cubicBezTo>
                  <a:cubicBezTo>
                    <a:pt x="70" y="24"/>
                    <a:pt x="70" y="24"/>
                    <a:pt x="70" y="24"/>
                  </a:cubicBezTo>
                  <a:cubicBezTo>
                    <a:pt x="72" y="22"/>
                    <a:pt x="74" y="19"/>
                    <a:pt x="73" y="16"/>
                  </a:cubicBezTo>
                  <a:cubicBezTo>
                    <a:pt x="71" y="13"/>
                    <a:pt x="68" y="13"/>
                    <a:pt x="65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79"/>
                    <a:pt x="39" y="79"/>
                    <a:pt x="39" y="79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0" y="13"/>
                    <a:pt x="0" y="13"/>
                    <a:pt x="0" y="13"/>
                  </a:cubicBezTo>
                  <a:lnTo>
                    <a:pt x="0" y="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endParaRPr lang="ru-RU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9" name="Freeform 7"/>
            <p:cNvSpPr>
              <a:spLocks/>
            </p:cNvSpPr>
            <p:nvPr/>
          </p:nvSpPr>
          <p:spPr bwMode="auto">
            <a:xfrm>
              <a:off x="1690688" y="5751512"/>
              <a:ext cx="373063" cy="342900"/>
            </a:xfrm>
            <a:custGeom>
              <a:avLst/>
              <a:gdLst>
                <a:gd name="T0" fmla="*/ 17 w 87"/>
                <a:gd name="T1" fmla="*/ 9 h 79"/>
                <a:gd name="T2" fmla="*/ 17 w 87"/>
                <a:gd name="T3" fmla="*/ 13 h 79"/>
                <a:gd name="T4" fmla="*/ 50 w 87"/>
                <a:gd name="T5" fmla="*/ 13 h 79"/>
                <a:gd name="T6" fmla="*/ 58 w 87"/>
                <a:gd name="T7" fmla="*/ 15 h 79"/>
                <a:gd name="T8" fmla="*/ 60 w 87"/>
                <a:gd name="T9" fmla="*/ 23 h 79"/>
                <a:gd name="T10" fmla="*/ 60 w 87"/>
                <a:gd name="T11" fmla="*/ 56 h 79"/>
                <a:gd name="T12" fmla="*/ 58 w 87"/>
                <a:gd name="T13" fmla="*/ 63 h 79"/>
                <a:gd name="T14" fmla="*/ 50 w 87"/>
                <a:gd name="T15" fmla="*/ 66 h 79"/>
                <a:gd name="T16" fmla="*/ 34 w 87"/>
                <a:gd name="T17" fmla="*/ 66 h 79"/>
                <a:gd name="T18" fmla="*/ 27 w 87"/>
                <a:gd name="T19" fmla="*/ 63 h 79"/>
                <a:gd name="T20" fmla="*/ 29 w 87"/>
                <a:gd name="T21" fmla="*/ 55 h 79"/>
                <a:gd name="T22" fmla="*/ 50 w 87"/>
                <a:gd name="T23" fmla="*/ 26 h 79"/>
                <a:gd name="T24" fmla="*/ 17 w 87"/>
                <a:gd name="T25" fmla="*/ 26 h 79"/>
                <a:gd name="T26" fmla="*/ 4 w 87"/>
                <a:gd name="T27" fmla="*/ 44 h 79"/>
                <a:gd name="T28" fmla="*/ 0 w 87"/>
                <a:gd name="T29" fmla="*/ 53 h 79"/>
                <a:gd name="T30" fmla="*/ 4 w 87"/>
                <a:gd name="T31" fmla="*/ 61 h 79"/>
                <a:gd name="T32" fmla="*/ 8 w 87"/>
                <a:gd name="T33" fmla="*/ 66 h 79"/>
                <a:gd name="T34" fmla="*/ 19 w 87"/>
                <a:gd name="T35" fmla="*/ 77 h 79"/>
                <a:gd name="T36" fmla="*/ 35 w 87"/>
                <a:gd name="T37" fmla="*/ 79 h 79"/>
                <a:gd name="T38" fmla="*/ 50 w 87"/>
                <a:gd name="T39" fmla="*/ 79 h 79"/>
                <a:gd name="T40" fmla="*/ 78 w 87"/>
                <a:gd name="T41" fmla="*/ 71 h 79"/>
                <a:gd name="T42" fmla="*/ 87 w 87"/>
                <a:gd name="T43" fmla="*/ 46 h 79"/>
                <a:gd name="T44" fmla="*/ 87 w 87"/>
                <a:gd name="T45" fmla="*/ 33 h 79"/>
                <a:gd name="T46" fmla="*/ 78 w 87"/>
                <a:gd name="T47" fmla="*/ 8 h 79"/>
                <a:gd name="T48" fmla="*/ 50 w 87"/>
                <a:gd name="T49" fmla="*/ 0 h 79"/>
                <a:gd name="T50" fmla="*/ 27 w 87"/>
                <a:gd name="T51" fmla="*/ 0 h 79"/>
                <a:gd name="T52" fmla="*/ 20 w 87"/>
                <a:gd name="T53" fmla="*/ 2 h 79"/>
                <a:gd name="T54" fmla="*/ 17 w 87"/>
                <a:gd name="T55" fmla="*/ 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87" h="79">
                  <a:moveTo>
                    <a:pt x="17" y="9"/>
                  </a:moveTo>
                  <a:cubicBezTo>
                    <a:pt x="17" y="13"/>
                    <a:pt x="17" y="13"/>
                    <a:pt x="17" y="13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53" y="13"/>
                    <a:pt x="56" y="13"/>
                    <a:pt x="58" y="15"/>
                  </a:cubicBezTo>
                  <a:cubicBezTo>
                    <a:pt x="60" y="17"/>
                    <a:pt x="60" y="21"/>
                    <a:pt x="60" y="23"/>
                  </a:cubicBezTo>
                  <a:cubicBezTo>
                    <a:pt x="60" y="56"/>
                    <a:pt x="60" y="56"/>
                    <a:pt x="60" y="56"/>
                  </a:cubicBezTo>
                  <a:cubicBezTo>
                    <a:pt x="60" y="58"/>
                    <a:pt x="60" y="61"/>
                    <a:pt x="58" y="63"/>
                  </a:cubicBezTo>
                  <a:cubicBezTo>
                    <a:pt x="56" y="66"/>
                    <a:pt x="53" y="66"/>
                    <a:pt x="50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2" y="66"/>
                    <a:pt x="28" y="66"/>
                    <a:pt x="27" y="63"/>
                  </a:cubicBezTo>
                  <a:cubicBezTo>
                    <a:pt x="25" y="60"/>
                    <a:pt x="27" y="57"/>
                    <a:pt x="29" y="55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2" y="47"/>
                    <a:pt x="0" y="49"/>
                    <a:pt x="0" y="53"/>
                  </a:cubicBezTo>
                  <a:cubicBezTo>
                    <a:pt x="0" y="56"/>
                    <a:pt x="2" y="58"/>
                    <a:pt x="4" y="61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11" y="70"/>
                    <a:pt x="14" y="74"/>
                    <a:pt x="19" y="77"/>
                  </a:cubicBezTo>
                  <a:cubicBezTo>
                    <a:pt x="23" y="79"/>
                    <a:pt x="28" y="79"/>
                    <a:pt x="35" y="79"/>
                  </a:cubicBezTo>
                  <a:cubicBezTo>
                    <a:pt x="50" y="79"/>
                    <a:pt x="50" y="79"/>
                    <a:pt x="50" y="79"/>
                  </a:cubicBezTo>
                  <a:cubicBezTo>
                    <a:pt x="58" y="79"/>
                    <a:pt x="70" y="79"/>
                    <a:pt x="78" y="71"/>
                  </a:cubicBezTo>
                  <a:cubicBezTo>
                    <a:pt x="87" y="62"/>
                    <a:pt x="87" y="50"/>
                    <a:pt x="87" y="46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28"/>
                    <a:pt x="87" y="16"/>
                    <a:pt x="78" y="8"/>
                  </a:cubicBezTo>
                  <a:cubicBezTo>
                    <a:pt x="70" y="0"/>
                    <a:pt x="58" y="0"/>
                    <a:pt x="50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25" y="0"/>
                    <a:pt x="22" y="0"/>
                    <a:pt x="20" y="2"/>
                  </a:cubicBezTo>
                  <a:cubicBezTo>
                    <a:pt x="17" y="4"/>
                    <a:pt x="17" y="7"/>
                    <a:pt x="17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</a:pPr>
              <a:endParaRPr lang="ru-RU">
                <a:solidFill>
                  <a:prstClr val="black"/>
                </a:solidFill>
                <a:latin typeface="Calibri"/>
              </a:endParaRPr>
            </a:p>
          </p:txBody>
        </p:sp>
      </p:grpSp>
      <p:cxnSp>
        <p:nvCxnSpPr>
          <p:cNvPr id="90" name="Прямая соединительная линия 89"/>
          <p:cNvCxnSpPr/>
          <p:nvPr userDrawn="1"/>
        </p:nvCxnSpPr>
        <p:spPr>
          <a:xfrm>
            <a:off x="467548" y="519521"/>
            <a:ext cx="7600667" cy="0"/>
          </a:xfrm>
          <a:prstGeom prst="line">
            <a:avLst/>
          </a:prstGeom>
          <a:ln w="127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Овал 90"/>
          <p:cNvSpPr/>
          <p:nvPr userDrawn="1"/>
        </p:nvSpPr>
        <p:spPr>
          <a:xfrm>
            <a:off x="567844" y="483519"/>
            <a:ext cx="72008" cy="72008"/>
          </a:xfrm>
          <a:prstGeom prst="ellipse">
            <a:avLst/>
          </a:prstGeom>
          <a:solidFill>
            <a:schemeClr val="bg1"/>
          </a:solidFill>
          <a:ln w="22225">
            <a:solidFill>
              <a:srgbClr val="ED1B2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 defTabSz="914355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92" name="Прямая соединительная линия 91"/>
          <p:cNvCxnSpPr/>
          <p:nvPr userDrawn="1"/>
        </p:nvCxnSpPr>
        <p:spPr>
          <a:xfrm>
            <a:off x="1" y="519520"/>
            <a:ext cx="567842" cy="0"/>
          </a:xfrm>
          <a:prstGeom prst="line">
            <a:avLst/>
          </a:prstGeom>
          <a:ln w="22225">
            <a:solidFill>
              <a:srgbClr val="ED1B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7550" r:id="rId1"/>
    <p:sldLayoutId id="2147487551" r:id="rId2"/>
    <p:sldLayoutId id="2147487552" r:id="rId3"/>
    <p:sldLayoutId id="2147487553" r:id="rId4"/>
    <p:sldLayoutId id="2147487554" r:id="rId5"/>
    <p:sldLayoutId id="2147487555" r:id="rId6"/>
    <p:sldLayoutId id="2147487556" r:id="rId7"/>
    <p:sldLayoutId id="2147487557" r:id="rId8"/>
    <p:sldLayoutId id="2147487558" r:id="rId9"/>
    <p:sldLayoutId id="2147487559" r:id="rId10"/>
    <p:sldLayoutId id="2147487560" r:id="rId11"/>
    <p:sldLayoutId id="2147487562" r:id="rId12"/>
    <p:sldLayoutId id="2147487563" r:id="rId13"/>
    <p:sldLayoutId id="2147487564" r:id="rId14"/>
    <p:sldLayoutId id="2147487565" r:id="rId15"/>
    <p:sldLayoutId id="2147487566" r:id="rId16"/>
    <p:sldLayoutId id="2147487567" r:id="rId17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1400" b="1" kern="12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2844914"/>
            <a:ext cx="9144000" cy="230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b="1" dirty="0" smtClean="0">
              <a:solidFill>
                <a:schemeClr val="tx1"/>
              </a:solidFill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Порядок организации движения поездов с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Verdana" pitchFamily="34" charset="0"/>
                <a:ea typeface="Verdana" pitchFamily="34" charset="0"/>
              </a:rPr>
              <a:t>разграничением временем</a:t>
            </a:r>
          </a:p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19" name="Picture 2" descr="C:\Users\Roms\Pictures\Копия xdigital_transform.jpg.pagespeed.ic.mU8D9om5tu.jpg"/>
          <p:cNvPicPr>
            <a:picLocks noChangeAspect="1" noChangeArrowheads="1"/>
          </p:cNvPicPr>
          <p:nvPr/>
        </p:nvPicPr>
        <p:blipFill>
          <a:blip r:embed="rId3" cstate="print">
            <a:duotone>
              <a:srgbClr val="68798B">
                <a:shade val="45000"/>
                <a:satMod val="135000"/>
              </a:srgbClr>
              <a:prstClr val="white"/>
            </a:duotone>
          </a:blip>
          <a:srcRect/>
          <a:stretch>
            <a:fillRect/>
          </a:stretch>
        </p:blipFill>
        <p:spPr bwMode="auto">
          <a:xfrm>
            <a:off x="-17252" y="-25878"/>
            <a:ext cx="9180000" cy="3657357"/>
          </a:xfrm>
          <a:prstGeom prst="rect">
            <a:avLst/>
          </a:prstGeom>
          <a:noFill/>
        </p:spPr>
      </p:pic>
      <p:grpSp>
        <p:nvGrpSpPr>
          <p:cNvPr id="2" name="Группа 13"/>
          <p:cNvGrpSpPr>
            <a:grpSpLocks/>
          </p:cNvGrpSpPr>
          <p:nvPr/>
        </p:nvGrpSpPr>
        <p:grpSpPr bwMode="auto">
          <a:xfrm>
            <a:off x="6894513" y="2976677"/>
            <a:ext cx="2249487" cy="2074862"/>
            <a:chOff x="8686800" y="3613878"/>
            <a:chExt cx="2835275" cy="2613885"/>
          </a:xfrm>
        </p:grpSpPr>
        <p:sp>
          <p:nvSpPr>
            <p:cNvPr id="33800" name="Rectangle 10"/>
            <p:cNvSpPr>
              <a:spLocks noChangeArrowheads="1"/>
            </p:cNvSpPr>
            <p:nvPr/>
          </p:nvSpPr>
          <p:spPr bwMode="auto">
            <a:xfrm>
              <a:off x="8686800" y="3613878"/>
              <a:ext cx="2835275" cy="107791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 smtClean="0">
                <a:solidFill>
                  <a:prstClr val="black"/>
                </a:solidFill>
              </a:endParaRPr>
            </a:p>
          </p:txBody>
        </p:sp>
        <p:grpSp>
          <p:nvGrpSpPr>
            <p:cNvPr id="3" name="Group 13"/>
            <p:cNvGrpSpPr>
              <a:grpSpLocks noChangeAspect="1"/>
            </p:cNvGrpSpPr>
            <p:nvPr/>
          </p:nvGrpSpPr>
          <p:grpSpPr bwMode="auto">
            <a:xfrm>
              <a:off x="10323513" y="5875338"/>
              <a:ext cx="792162" cy="352425"/>
              <a:chOff x="5066" y="3943"/>
              <a:chExt cx="495" cy="221"/>
            </a:xfrm>
          </p:grpSpPr>
          <p:sp>
            <p:nvSpPr>
              <p:cNvPr id="33802" name="AutoShape 14"/>
              <p:cNvSpPr>
                <a:spLocks noChangeAspect="1" noChangeArrowheads="1" noTextEdit="1"/>
              </p:cNvSpPr>
              <p:nvPr/>
            </p:nvSpPr>
            <p:spPr bwMode="auto">
              <a:xfrm>
                <a:off x="5066" y="3943"/>
                <a:ext cx="495" cy="2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803" name="Freeform 15"/>
              <p:cNvSpPr>
                <a:spLocks noChangeAspect="1"/>
              </p:cNvSpPr>
              <p:nvPr/>
            </p:nvSpPr>
            <p:spPr bwMode="auto">
              <a:xfrm>
                <a:off x="5381" y="3943"/>
                <a:ext cx="180" cy="166"/>
              </a:xfrm>
              <a:custGeom>
                <a:avLst/>
                <a:gdLst>
                  <a:gd name="T0" fmla="*/ 0 w 5955"/>
                  <a:gd name="T1" fmla="*/ 0 h 5470"/>
                  <a:gd name="T2" fmla="*/ 0 w 5955"/>
                  <a:gd name="T3" fmla="*/ 0 h 5470"/>
                  <a:gd name="T4" fmla="*/ 0 w 5955"/>
                  <a:gd name="T5" fmla="*/ 0 h 5470"/>
                  <a:gd name="T6" fmla="*/ 0 w 5955"/>
                  <a:gd name="T7" fmla="*/ 0 h 5470"/>
                  <a:gd name="T8" fmla="*/ 0 w 5955"/>
                  <a:gd name="T9" fmla="*/ 0 h 5470"/>
                  <a:gd name="T10" fmla="*/ 0 w 5955"/>
                  <a:gd name="T11" fmla="*/ 0 h 5470"/>
                  <a:gd name="T12" fmla="*/ 0 w 5955"/>
                  <a:gd name="T13" fmla="*/ 0 h 5470"/>
                  <a:gd name="T14" fmla="*/ 0 w 5955"/>
                  <a:gd name="T15" fmla="*/ 0 h 5470"/>
                  <a:gd name="T16" fmla="*/ 0 w 5955"/>
                  <a:gd name="T17" fmla="*/ 0 h 5470"/>
                  <a:gd name="T18" fmla="*/ 0 w 5955"/>
                  <a:gd name="T19" fmla="*/ 0 h 5470"/>
                  <a:gd name="T20" fmla="*/ 0 w 5955"/>
                  <a:gd name="T21" fmla="*/ 0 h 5470"/>
                  <a:gd name="T22" fmla="*/ 0 w 5955"/>
                  <a:gd name="T23" fmla="*/ 0 h 5470"/>
                  <a:gd name="T24" fmla="*/ 0 w 5955"/>
                  <a:gd name="T25" fmla="*/ 0 h 5470"/>
                  <a:gd name="T26" fmla="*/ 0 w 5955"/>
                  <a:gd name="T27" fmla="*/ 0 h 5470"/>
                  <a:gd name="T28" fmla="*/ 0 w 5955"/>
                  <a:gd name="T29" fmla="*/ 0 h 5470"/>
                  <a:gd name="T30" fmla="*/ 0 w 5955"/>
                  <a:gd name="T31" fmla="*/ 0 h 5470"/>
                  <a:gd name="T32" fmla="*/ 0 w 5955"/>
                  <a:gd name="T33" fmla="*/ 0 h 5470"/>
                  <a:gd name="T34" fmla="*/ 0 w 5955"/>
                  <a:gd name="T35" fmla="*/ 0 h 5470"/>
                  <a:gd name="T36" fmla="*/ 0 w 5955"/>
                  <a:gd name="T37" fmla="*/ 0 h 5470"/>
                  <a:gd name="T38" fmla="*/ 0 w 5955"/>
                  <a:gd name="T39" fmla="*/ 0 h 5470"/>
                  <a:gd name="T40" fmla="*/ 0 w 5955"/>
                  <a:gd name="T41" fmla="*/ 0 h 5470"/>
                  <a:gd name="T42" fmla="*/ 0 w 5955"/>
                  <a:gd name="T43" fmla="*/ 0 h 5470"/>
                  <a:gd name="T44" fmla="*/ 0 w 5955"/>
                  <a:gd name="T45" fmla="*/ 0 h 5470"/>
                  <a:gd name="T46" fmla="*/ 0 w 5955"/>
                  <a:gd name="T47" fmla="*/ 0 h 5470"/>
                  <a:gd name="T48" fmla="*/ 0 w 5955"/>
                  <a:gd name="T49" fmla="*/ 0 h 5470"/>
                  <a:gd name="T50" fmla="*/ 0 w 5955"/>
                  <a:gd name="T51" fmla="*/ 0 h 5470"/>
                  <a:gd name="T52" fmla="*/ 0 w 5955"/>
                  <a:gd name="T53" fmla="*/ 0 h 5470"/>
                  <a:gd name="T54" fmla="*/ 0 w 5955"/>
                  <a:gd name="T55" fmla="*/ 0 h 5470"/>
                  <a:gd name="T56" fmla="*/ 0 w 5955"/>
                  <a:gd name="T57" fmla="*/ 0 h 5470"/>
                  <a:gd name="T58" fmla="*/ 0 w 5955"/>
                  <a:gd name="T59" fmla="*/ 0 h 5470"/>
                  <a:gd name="T60" fmla="*/ 0 w 5955"/>
                  <a:gd name="T61" fmla="*/ 0 h 5470"/>
                  <a:gd name="T62" fmla="*/ 0 w 5955"/>
                  <a:gd name="T63" fmla="*/ 0 h 5470"/>
                  <a:gd name="T64" fmla="*/ 0 w 5955"/>
                  <a:gd name="T65" fmla="*/ 0 h 5470"/>
                  <a:gd name="T66" fmla="*/ 0 w 5955"/>
                  <a:gd name="T67" fmla="*/ 0 h 5470"/>
                  <a:gd name="T68" fmla="*/ 0 w 5955"/>
                  <a:gd name="T69" fmla="*/ 0 h 5470"/>
                  <a:gd name="T70" fmla="*/ 0 w 5955"/>
                  <a:gd name="T71" fmla="*/ 0 h 5470"/>
                  <a:gd name="T72" fmla="*/ 0 w 5955"/>
                  <a:gd name="T73" fmla="*/ 0 h 5470"/>
                  <a:gd name="T74" fmla="*/ 0 w 5955"/>
                  <a:gd name="T75" fmla="*/ 0 h 5470"/>
                  <a:gd name="T76" fmla="*/ 0 w 5955"/>
                  <a:gd name="T77" fmla="*/ 0 h 5470"/>
                  <a:gd name="T78" fmla="*/ 0 w 5955"/>
                  <a:gd name="T79" fmla="*/ 0 h 5470"/>
                  <a:gd name="T80" fmla="*/ 0 w 5955"/>
                  <a:gd name="T81" fmla="*/ 0 h 5470"/>
                  <a:gd name="T82" fmla="*/ 0 w 5955"/>
                  <a:gd name="T83" fmla="*/ 0 h 5470"/>
                  <a:gd name="T84" fmla="*/ 0 w 5955"/>
                  <a:gd name="T85" fmla="*/ 0 h 5470"/>
                  <a:gd name="T86" fmla="*/ 0 w 5955"/>
                  <a:gd name="T87" fmla="*/ 0 h 5470"/>
                  <a:gd name="T88" fmla="*/ 0 w 5955"/>
                  <a:gd name="T89" fmla="*/ 0 h 5470"/>
                  <a:gd name="T90" fmla="*/ 0 w 5955"/>
                  <a:gd name="T91" fmla="*/ 0 h 5470"/>
                  <a:gd name="T92" fmla="*/ 0 w 5955"/>
                  <a:gd name="T93" fmla="*/ 0 h 5470"/>
                  <a:gd name="T94" fmla="*/ 0 w 5955"/>
                  <a:gd name="T95" fmla="*/ 0 h 5470"/>
                  <a:gd name="T96" fmla="*/ 0 w 5955"/>
                  <a:gd name="T97" fmla="*/ 0 h 5470"/>
                  <a:gd name="T98" fmla="*/ 0 w 5955"/>
                  <a:gd name="T99" fmla="*/ 0 h 5470"/>
                  <a:gd name="T100" fmla="*/ 0 w 5955"/>
                  <a:gd name="T101" fmla="*/ 0 h 5470"/>
                  <a:gd name="T102" fmla="*/ 0 w 5955"/>
                  <a:gd name="T103" fmla="*/ 0 h 5470"/>
                  <a:gd name="T104" fmla="*/ 0 w 5955"/>
                  <a:gd name="T105" fmla="*/ 0 h 5470"/>
                  <a:gd name="T106" fmla="*/ 0 w 5955"/>
                  <a:gd name="T107" fmla="*/ 0 h 5470"/>
                  <a:gd name="T108" fmla="*/ 0 w 5955"/>
                  <a:gd name="T109" fmla="*/ 0 h 5470"/>
                  <a:gd name="T110" fmla="*/ 0 w 5955"/>
                  <a:gd name="T111" fmla="*/ 0 h 5470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5955"/>
                  <a:gd name="T169" fmla="*/ 0 h 5470"/>
                  <a:gd name="T170" fmla="*/ 5955 w 5955"/>
                  <a:gd name="T171" fmla="*/ 5470 h 5470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5955" h="5470">
                    <a:moveTo>
                      <a:pt x="1191" y="646"/>
                    </a:moveTo>
                    <a:lnTo>
                      <a:pt x="1191" y="912"/>
                    </a:lnTo>
                    <a:lnTo>
                      <a:pt x="3459" y="912"/>
                    </a:lnTo>
                    <a:lnTo>
                      <a:pt x="3519" y="913"/>
                    </a:lnTo>
                    <a:lnTo>
                      <a:pt x="3584" y="915"/>
                    </a:lnTo>
                    <a:lnTo>
                      <a:pt x="3618" y="917"/>
                    </a:lnTo>
                    <a:lnTo>
                      <a:pt x="3653" y="920"/>
                    </a:lnTo>
                    <a:lnTo>
                      <a:pt x="3689" y="925"/>
                    </a:lnTo>
                    <a:lnTo>
                      <a:pt x="3724" y="931"/>
                    </a:lnTo>
                    <a:lnTo>
                      <a:pt x="3759" y="939"/>
                    </a:lnTo>
                    <a:lnTo>
                      <a:pt x="3795" y="950"/>
                    </a:lnTo>
                    <a:lnTo>
                      <a:pt x="3812" y="955"/>
                    </a:lnTo>
                    <a:lnTo>
                      <a:pt x="3829" y="962"/>
                    </a:lnTo>
                    <a:lnTo>
                      <a:pt x="3847" y="968"/>
                    </a:lnTo>
                    <a:lnTo>
                      <a:pt x="3864" y="976"/>
                    </a:lnTo>
                    <a:lnTo>
                      <a:pt x="3880" y="984"/>
                    </a:lnTo>
                    <a:lnTo>
                      <a:pt x="3897" y="994"/>
                    </a:lnTo>
                    <a:lnTo>
                      <a:pt x="3913" y="1003"/>
                    </a:lnTo>
                    <a:lnTo>
                      <a:pt x="3929" y="1014"/>
                    </a:lnTo>
                    <a:lnTo>
                      <a:pt x="3945" y="1025"/>
                    </a:lnTo>
                    <a:lnTo>
                      <a:pt x="3960" y="1037"/>
                    </a:lnTo>
                    <a:lnTo>
                      <a:pt x="3974" y="1050"/>
                    </a:lnTo>
                    <a:lnTo>
                      <a:pt x="3989" y="1063"/>
                    </a:lnTo>
                    <a:lnTo>
                      <a:pt x="4003" y="1078"/>
                    </a:lnTo>
                    <a:lnTo>
                      <a:pt x="4015" y="1093"/>
                    </a:lnTo>
                    <a:lnTo>
                      <a:pt x="4027" y="1109"/>
                    </a:lnTo>
                    <a:lnTo>
                      <a:pt x="4039" y="1124"/>
                    </a:lnTo>
                    <a:lnTo>
                      <a:pt x="4049" y="1140"/>
                    </a:lnTo>
                    <a:lnTo>
                      <a:pt x="4059" y="1157"/>
                    </a:lnTo>
                    <a:lnTo>
                      <a:pt x="4068" y="1173"/>
                    </a:lnTo>
                    <a:lnTo>
                      <a:pt x="4076" y="1190"/>
                    </a:lnTo>
                    <a:lnTo>
                      <a:pt x="4084" y="1207"/>
                    </a:lnTo>
                    <a:lnTo>
                      <a:pt x="4091" y="1224"/>
                    </a:lnTo>
                    <a:lnTo>
                      <a:pt x="4097" y="1242"/>
                    </a:lnTo>
                    <a:lnTo>
                      <a:pt x="4103" y="1259"/>
                    </a:lnTo>
                    <a:lnTo>
                      <a:pt x="4113" y="1294"/>
                    </a:lnTo>
                    <a:lnTo>
                      <a:pt x="4121" y="1330"/>
                    </a:lnTo>
                    <a:lnTo>
                      <a:pt x="4128" y="1366"/>
                    </a:lnTo>
                    <a:lnTo>
                      <a:pt x="4132" y="1401"/>
                    </a:lnTo>
                    <a:lnTo>
                      <a:pt x="4136" y="1436"/>
                    </a:lnTo>
                    <a:lnTo>
                      <a:pt x="4138" y="1470"/>
                    </a:lnTo>
                    <a:lnTo>
                      <a:pt x="4140" y="1535"/>
                    </a:lnTo>
                    <a:lnTo>
                      <a:pt x="4140" y="1596"/>
                    </a:lnTo>
                    <a:lnTo>
                      <a:pt x="4140" y="3874"/>
                    </a:lnTo>
                    <a:lnTo>
                      <a:pt x="4140" y="3935"/>
                    </a:lnTo>
                    <a:lnTo>
                      <a:pt x="4138" y="4000"/>
                    </a:lnTo>
                    <a:lnTo>
                      <a:pt x="4136" y="4034"/>
                    </a:lnTo>
                    <a:lnTo>
                      <a:pt x="4132" y="4070"/>
                    </a:lnTo>
                    <a:lnTo>
                      <a:pt x="4128" y="4105"/>
                    </a:lnTo>
                    <a:lnTo>
                      <a:pt x="4121" y="4141"/>
                    </a:lnTo>
                    <a:lnTo>
                      <a:pt x="4113" y="4176"/>
                    </a:lnTo>
                    <a:lnTo>
                      <a:pt x="4103" y="4212"/>
                    </a:lnTo>
                    <a:lnTo>
                      <a:pt x="4097" y="4229"/>
                    </a:lnTo>
                    <a:lnTo>
                      <a:pt x="4091" y="4246"/>
                    </a:lnTo>
                    <a:lnTo>
                      <a:pt x="4084" y="4264"/>
                    </a:lnTo>
                    <a:lnTo>
                      <a:pt x="4076" y="4280"/>
                    </a:lnTo>
                    <a:lnTo>
                      <a:pt x="4068" y="4298"/>
                    </a:lnTo>
                    <a:lnTo>
                      <a:pt x="4059" y="4314"/>
                    </a:lnTo>
                    <a:lnTo>
                      <a:pt x="4049" y="4329"/>
                    </a:lnTo>
                    <a:lnTo>
                      <a:pt x="4039" y="4346"/>
                    </a:lnTo>
                    <a:lnTo>
                      <a:pt x="4027" y="4361"/>
                    </a:lnTo>
                    <a:lnTo>
                      <a:pt x="4015" y="4377"/>
                    </a:lnTo>
                    <a:lnTo>
                      <a:pt x="4003" y="4392"/>
                    </a:lnTo>
                    <a:lnTo>
                      <a:pt x="3989" y="4406"/>
                    </a:lnTo>
                    <a:lnTo>
                      <a:pt x="3974" y="4420"/>
                    </a:lnTo>
                    <a:lnTo>
                      <a:pt x="3960" y="4433"/>
                    </a:lnTo>
                    <a:lnTo>
                      <a:pt x="3945" y="4445"/>
                    </a:lnTo>
                    <a:lnTo>
                      <a:pt x="3929" y="4457"/>
                    </a:lnTo>
                    <a:lnTo>
                      <a:pt x="3913" y="4467"/>
                    </a:lnTo>
                    <a:lnTo>
                      <a:pt x="3897" y="4476"/>
                    </a:lnTo>
                    <a:lnTo>
                      <a:pt x="3880" y="4485"/>
                    </a:lnTo>
                    <a:lnTo>
                      <a:pt x="3864" y="4494"/>
                    </a:lnTo>
                    <a:lnTo>
                      <a:pt x="3847" y="4502"/>
                    </a:lnTo>
                    <a:lnTo>
                      <a:pt x="3829" y="4509"/>
                    </a:lnTo>
                    <a:lnTo>
                      <a:pt x="3812" y="4515"/>
                    </a:lnTo>
                    <a:lnTo>
                      <a:pt x="3795" y="4521"/>
                    </a:lnTo>
                    <a:lnTo>
                      <a:pt x="3759" y="4530"/>
                    </a:lnTo>
                    <a:lnTo>
                      <a:pt x="3724" y="4539"/>
                    </a:lnTo>
                    <a:lnTo>
                      <a:pt x="3689" y="4545"/>
                    </a:lnTo>
                    <a:lnTo>
                      <a:pt x="3653" y="4550"/>
                    </a:lnTo>
                    <a:lnTo>
                      <a:pt x="3618" y="4553"/>
                    </a:lnTo>
                    <a:lnTo>
                      <a:pt x="3584" y="4555"/>
                    </a:lnTo>
                    <a:lnTo>
                      <a:pt x="3519" y="4557"/>
                    </a:lnTo>
                    <a:lnTo>
                      <a:pt x="3459" y="4558"/>
                    </a:lnTo>
                    <a:lnTo>
                      <a:pt x="2362" y="4558"/>
                    </a:lnTo>
                    <a:lnTo>
                      <a:pt x="2327" y="4558"/>
                    </a:lnTo>
                    <a:lnTo>
                      <a:pt x="2290" y="4557"/>
                    </a:lnTo>
                    <a:lnTo>
                      <a:pt x="2252" y="4556"/>
                    </a:lnTo>
                    <a:lnTo>
                      <a:pt x="2213" y="4555"/>
                    </a:lnTo>
                    <a:lnTo>
                      <a:pt x="2175" y="4552"/>
                    </a:lnTo>
                    <a:lnTo>
                      <a:pt x="2138" y="4547"/>
                    </a:lnTo>
                    <a:lnTo>
                      <a:pt x="2118" y="4544"/>
                    </a:lnTo>
                    <a:lnTo>
                      <a:pt x="2100" y="4541"/>
                    </a:lnTo>
                    <a:lnTo>
                      <a:pt x="2081" y="4537"/>
                    </a:lnTo>
                    <a:lnTo>
                      <a:pt x="2063" y="4531"/>
                    </a:lnTo>
                    <a:lnTo>
                      <a:pt x="2045" y="4526"/>
                    </a:lnTo>
                    <a:lnTo>
                      <a:pt x="2027" y="4521"/>
                    </a:lnTo>
                    <a:lnTo>
                      <a:pt x="2010" y="4514"/>
                    </a:lnTo>
                    <a:lnTo>
                      <a:pt x="1993" y="4507"/>
                    </a:lnTo>
                    <a:lnTo>
                      <a:pt x="1976" y="4499"/>
                    </a:lnTo>
                    <a:lnTo>
                      <a:pt x="1960" y="4490"/>
                    </a:lnTo>
                    <a:lnTo>
                      <a:pt x="1945" y="4480"/>
                    </a:lnTo>
                    <a:lnTo>
                      <a:pt x="1929" y="4470"/>
                    </a:lnTo>
                    <a:lnTo>
                      <a:pt x="1915" y="4459"/>
                    </a:lnTo>
                    <a:lnTo>
                      <a:pt x="1901" y="4446"/>
                    </a:lnTo>
                    <a:lnTo>
                      <a:pt x="1888" y="4433"/>
                    </a:lnTo>
                    <a:lnTo>
                      <a:pt x="1875" y="4419"/>
                    </a:lnTo>
                    <a:lnTo>
                      <a:pt x="1864" y="4402"/>
                    </a:lnTo>
                    <a:lnTo>
                      <a:pt x="1853" y="4386"/>
                    </a:lnTo>
                    <a:lnTo>
                      <a:pt x="1843" y="4368"/>
                    </a:lnTo>
                    <a:lnTo>
                      <a:pt x="1833" y="4349"/>
                    </a:lnTo>
                    <a:lnTo>
                      <a:pt x="1825" y="4329"/>
                    </a:lnTo>
                    <a:lnTo>
                      <a:pt x="1818" y="4310"/>
                    </a:lnTo>
                    <a:lnTo>
                      <a:pt x="1813" y="4292"/>
                    </a:lnTo>
                    <a:lnTo>
                      <a:pt x="1808" y="4272"/>
                    </a:lnTo>
                    <a:lnTo>
                      <a:pt x="1805" y="4253"/>
                    </a:lnTo>
                    <a:lnTo>
                      <a:pt x="1803" y="4234"/>
                    </a:lnTo>
                    <a:lnTo>
                      <a:pt x="1802" y="4215"/>
                    </a:lnTo>
                    <a:lnTo>
                      <a:pt x="1802" y="4196"/>
                    </a:lnTo>
                    <a:lnTo>
                      <a:pt x="1802" y="4178"/>
                    </a:lnTo>
                    <a:lnTo>
                      <a:pt x="1804" y="4159"/>
                    </a:lnTo>
                    <a:lnTo>
                      <a:pt x="1807" y="4141"/>
                    </a:lnTo>
                    <a:lnTo>
                      <a:pt x="1810" y="4123"/>
                    </a:lnTo>
                    <a:lnTo>
                      <a:pt x="1814" y="4105"/>
                    </a:lnTo>
                    <a:lnTo>
                      <a:pt x="1819" y="4087"/>
                    </a:lnTo>
                    <a:lnTo>
                      <a:pt x="1825" y="4070"/>
                    </a:lnTo>
                    <a:lnTo>
                      <a:pt x="1831" y="4053"/>
                    </a:lnTo>
                    <a:lnTo>
                      <a:pt x="1839" y="4035"/>
                    </a:lnTo>
                    <a:lnTo>
                      <a:pt x="1846" y="4018"/>
                    </a:lnTo>
                    <a:lnTo>
                      <a:pt x="1854" y="4001"/>
                    </a:lnTo>
                    <a:lnTo>
                      <a:pt x="1862" y="3984"/>
                    </a:lnTo>
                    <a:lnTo>
                      <a:pt x="1880" y="3951"/>
                    </a:lnTo>
                    <a:lnTo>
                      <a:pt x="1900" y="3919"/>
                    </a:lnTo>
                    <a:lnTo>
                      <a:pt x="1920" y="3887"/>
                    </a:lnTo>
                    <a:lnTo>
                      <a:pt x="1942" y="3857"/>
                    </a:lnTo>
                    <a:lnTo>
                      <a:pt x="1963" y="3827"/>
                    </a:lnTo>
                    <a:lnTo>
                      <a:pt x="1985" y="3798"/>
                    </a:lnTo>
                    <a:lnTo>
                      <a:pt x="3459" y="1823"/>
                    </a:lnTo>
                    <a:lnTo>
                      <a:pt x="1191" y="1823"/>
                    </a:lnTo>
                    <a:lnTo>
                      <a:pt x="284" y="3038"/>
                    </a:lnTo>
                    <a:lnTo>
                      <a:pt x="228" y="3114"/>
                    </a:lnTo>
                    <a:lnTo>
                      <a:pt x="174" y="3187"/>
                    </a:lnTo>
                    <a:lnTo>
                      <a:pt x="150" y="3224"/>
                    </a:lnTo>
                    <a:lnTo>
                      <a:pt x="126" y="3261"/>
                    </a:lnTo>
                    <a:lnTo>
                      <a:pt x="105" y="3297"/>
                    </a:lnTo>
                    <a:lnTo>
                      <a:pt x="85" y="3334"/>
                    </a:lnTo>
                    <a:lnTo>
                      <a:pt x="66" y="3371"/>
                    </a:lnTo>
                    <a:lnTo>
                      <a:pt x="50" y="3408"/>
                    </a:lnTo>
                    <a:lnTo>
                      <a:pt x="42" y="3427"/>
                    </a:lnTo>
                    <a:lnTo>
                      <a:pt x="36" y="3446"/>
                    </a:lnTo>
                    <a:lnTo>
                      <a:pt x="28" y="3465"/>
                    </a:lnTo>
                    <a:lnTo>
                      <a:pt x="23" y="3484"/>
                    </a:lnTo>
                    <a:lnTo>
                      <a:pt x="17" y="3504"/>
                    </a:lnTo>
                    <a:lnTo>
                      <a:pt x="13" y="3523"/>
                    </a:lnTo>
                    <a:lnTo>
                      <a:pt x="9" y="3543"/>
                    </a:lnTo>
                    <a:lnTo>
                      <a:pt x="6" y="3563"/>
                    </a:lnTo>
                    <a:lnTo>
                      <a:pt x="3" y="3584"/>
                    </a:lnTo>
                    <a:lnTo>
                      <a:pt x="2" y="3604"/>
                    </a:lnTo>
                    <a:lnTo>
                      <a:pt x="1" y="3625"/>
                    </a:lnTo>
                    <a:lnTo>
                      <a:pt x="0" y="3647"/>
                    </a:lnTo>
                    <a:lnTo>
                      <a:pt x="1" y="3668"/>
                    </a:lnTo>
                    <a:lnTo>
                      <a:pt x="2" y="3689"/>
                    </a:lnTo>
                    <a:lnTo>
                      <a:pt x="3" y="3709"/>
                    </a:lnTo>
                    <a:lnTo>
                      <a:pt x="6" y="3730"/>
                    </a:lnTo>
                    <a:lnTo>
                      <a:pt x="9" y="3749"/>
                    </a:lnTo>
                    <a:lnTo>
                      <a:pt x="12" y="3769"/>
                    </a:lnTo>
                    <a:lnTo>
                      <a:pt x="16" y="3788"/>
                    </a:lnTo>
                    <a:lnTo>
                      <a:pt x="21" y="3807"/>
                    </a:lnTo>
                    <a:lnTo>
                      <a:pt x="27" y="3826"/>
                    </a:lnTo>
                    <a:lnTo>
                      <a:pt x="34" y="3844"/>
                    </a:lnTo>
                    <a:lnTo>
                      <a:pt x="40" y="3864"/>
                    </a:lnTo>
                    <a:lnTo>
                      <a:pt x="47" y="3882"/>
                    </a:lnTo>
                    <a:lnTo>
                      <a:pt x="63" y="3918"/>
                    </a:lnTo>
                    <a:lnTo>
                      <a:pt x="82" y="3955"/>
                    </a:lnTo>
                    <a:lnTo>
                      <a:pt x="101" y="3991"/>
                    </a:lnTo>
                    <a:lnTo>
                      <a:pt x="122" y="4027"/>
                    </a:lnTo>
                    <a:lnTo>
                      <a:pt x="146" y="4064"/>
                    </a:lnTo>
                    <a:lnTo>
                      <a:pt x="171" y="4101"/>
                    </a:lnTo>
                    <a:lnTo>
                      <a:pt x="224" y="4176"/>
                    </a:lnTo>
                    <a:lnTo>
                      <a:pt x="284" y="4255"/>
                    </a:lnTo>
                    <a:lnTo>
                      <a:pt x="510" y="4558"/>
                    </a:lnTo>
                    <a:lnTo>
                      <a:pt x="552" y="4615"/>
                    </a:lnTo>
                    <a:lnTo>
                      <a:pt x="595" y="4672"/>
                    </a:lnTo>
                    <a:lnTo>
                      <a:pt x="638" y="4728"/>
                    </a:lnTo>
                    <a:lnTo>
                      <a:pt x="682" y="4784"/>
                    </a:lnTo>
                    <a:lnTo>
                      <a:pt x="725" y="4838"/>
                    </a:lnTo>
                    <a:lnTo>
                      <a:pt x="770" y="4892"/>
                    </a:lnTo>
                    <a:lnTo>
                      <a:pt x="815" y="4945"/>
                    </a:lnTo>
                    <a:lnTo>
                      <a:pt x="860" y="4995"/>
                    </a:lnTo>
                    <a:lnTo>
                      <a:pt x="883" y="5020"/>
                    </a:lnTo>
                    <a:lnTo>
                      <a:pt x="906" y="5044"/>
                    </a:lnTo>
                    <a:lnTo>
                      <a:pt x="930" y="5068"/>
                    </a:lnTo>
                    <a:lnTo>
                      <a:pt x="954" y="5091"/>
                    </a:lnTo>
                    <a:lnTo>
                      <a:pt x="978" y="5114"/>
                    </a:lnTo>
                    <a:lnTo>
                      <a:pt x="1002" y="5135"/>
                    </a:lnTo>
                    <a:lnTo>
                      <a:pt x="1027" y="5157"/>
                    </a:lnTo>
                    <a:lnTo>
                      <a:pt x="1052" y="5177"/>
                    </a:lnTo>
                    <a:lnTo>
                      <a:pt x="1078" y="5198"/>
                    </a:lnTo>
                    <a:lnTo>
                      <a:pt x="1104" y="5217"/>
                    </a:lnTo>
                    <a:lnTo>
                      <a:pt x="1130" y="5236"/>
                    </a:lnTo>
                    <a:lnTo>
                      <a:pt x="1157" y="5254"/>
                    </a:lnTo>
                    <a:lnTo>
                      <a:pt x="1183" y="5271"/>
                    </a:lnTo>
                    <a:lnTo>
                      <a:pt x="1211" y="5287"/>
                    </a:lnTo>
                    <a:lnTo>
                      <a:pt x="1238" y="5304"/>
                    </a:lnTo>
                    <a:lnTo>
                      <a:pt x="1266" y="5318"/>
                    </a:lnTo>
                    <a:lnTo>
                      <a:pt x="1294" y="5331"/>
                    </a:lnTo>
                    <a:lnTo>
                      <a:pt x="1324" y="5345"/>
                    </a:lnTo>
                    <a:lnTo>
                      <a:pt x="1353" y="5357"/>
                    </a:lnTo>
                    <a:lnTo>
                      <a:pt x="1382" y="5368"/>
                    </a:lnTo>
                    <a:lnTo>
                      <a:pt x="1413" y="5378"/>
                    </a:lnTo>
                    <a:lnTo>
                      <a:pt x="1443" y="5388"/>
                    </a:lnTo>
                    <a:lnTo>
                      <a:pt x="1474" y="5397"/>
                    </a:lnTo>
                    <a:lnTo>
                      <a:pt x="1505" y="5405"/>
                    </a:lnTo>
                    <a:lnTo>
                      <a:pt x="1536" y="5413"/>
                    </a:lnTo>
                    <a:lnTo>
                      <a:pt x="1569" y="5421"/>
                    </a:lnTo>
                    <a:lnTo>
                      <a:pt x="1602" y="5427"/>
                    </a:lnTo>
                    <a:lnTo>
                      <a:pt x="1634" y="5433"/>
                    </a:lnTo>
                    <a:lnTo>
                      <a:pt x="1668" y="5438"/>
                    </a:lnTo>
                    <a:lnTo>
                      <a:pt x="1703" y="5442"/>
                    </a:lnTo>
                    <a:lnTo>
                      <a:pt x="1738" y="5446"/>
                    </a:lnTo>
                    <a:lnTo>
                      <a:pt x="1772" y="5450"/>
                    </a:lnTo>
                    <a:lnTo>
                      <a:pt x="1844" y="5456"/>
                    </a:lnTo>
                    <a:lnTo>
                      <a:pt x="1918" y="5462"/>
                    </a:lnTo>
                    <a:lnTo>
                      <a:pt x="1995" y="5465"/>
                    </a:lnTo>
                    <a:lnTo>
                      <a:pt x="2074" y="5467"/>
                    </a:lnTo>
                    <a:lnTo>
                      <a:pt x="2157" y="5469"/>
                    </a:lnTo>
                    <a:lnTo>
                      <a:pt x="2242" y="5469"/>
                    </a:lnTo>
                    <a:lnTo>
                      <a:pt x="2329" y="5470"/>
                    </a:lnTo>
                    <a:lnTo>
                      <a:pt x="2419" y="5470"/>
                    </a:lnTo>
                    <a:lnTo>
                      <a:pt x="3403" y="5470"/>
                    </a:lnTo>
                    <a:lnTo>
                      <a:pt x="3512" y="5469"/>
                    </a:lnTo>
                    <a:lnTo>
                      <a:pt x="3627" y="5469"/>
                    </a:lnTo>
                    <a:lnTo>
                      <a:pt x="3686" y="5468"/>
                    </a:lnTo>
                    <a:lnTo>
                      <a:pt x="3748" y="5466"/>
                    </a:lnTo>
                    <a:lnTo>
                      <a:pt x="3809" y="5464"/>
                    </a:lnTo>
                    <a:lnTo>
                      <a:pt x="3872" y="5461"/>
                    </a:lnTo>
                    <a:lnTo>
                      <a:pt x="3936" y="5456"/>
                    </a:lnTo>
                    <a:lnTo>
                      <a:pt x="4000" y="5452"/>
                    </a:lnTo>
                    <a:lnTo>
                      <a:pt x="4065" y="5446"/>
                    </a:lnTo>
                    <a:lnTo>
                      <a:pt x="4131" y="5439"/>
                    </a:lnTo>
                    <a:lnTo>
                      <a:pt x="4196" y="5431"/>
                    </a:lnTo>
                    <a:lnTo>
                      <a:pt x="4262" y="5422"/>
                    </a:lnTo>
                    <a:lnTo>
                      <a:pt x="4329" y="5410"/>
                    </a:lnTo>
                    <a:lnTo>
                      <a:pt x="4395" y="5398"/>
                    </a:lnTo>
                    <a:lnTo>
                      <a:pt x="4461" y="5384"/>
                    </a:lnTo>
                    <a:lnTo>
                      <a:pt x="4528" y="5368"/>
                    </a:lnTo>
                    <a:lnTo>
                      <a:pt x="4594" y="5350"/>
                    </a:lnTo>
                    <a:lnTo>
                      <a:pt x="4659" y="5330"/>
                    </a:lnTo>
                    <a:lnTo>
                      <a:pt x="4725" y="5309"/>
                    </a:lnTo>
                    <a:lnTo>
                      <a:pt x="4790" y="5284"/>
                    </a:lnTo>
                    <a:lnTo>
                      <a:pt x="4854" y="5257"/>
                    </a:lnTo>
                    <a:lnTo>
                      <a:pt x="4918" y="5229"/>
                    </a:lnTo>
                    <a:lnTo>
                      <a:pt x="4981" y="5198"/>
                    </a:lnTo>
                    <a:lnTo>
                      <a:pt x="5042" y="5164"/>
                    </a:lnTo>
                    <a:lnTo>
                      <a:pt x="5104" y="5127"/>
                    </a:lnTo>
                    <a:lnTo>
                      <a:pt x="5163" y="5087"/>
                    </a:lnTo>
                    <a:lnTo>
                      <a:pt x="5222" y="5045"/>
                    </a:lnTo>
                    <a:lnTo>
                      <a:pt x="5278" y="5000"/>
                    </a:lnTo>
                    <a:lnTo>
                      <a:pt x="5334" y="4952"/>
                    </a:lnTo>
                    <a:lnTo>
                      <a:pt x="5388" y="4900"/>
                    </a:lnTo>
                    <a:lnTo>
                      <a:pt x="5439" y="4845"/>
                    </a:lnTo>
                    <a:lnTo>
                      <a:pt x="5488" y="4790"/>
                    </a:lnTo>
                    <a:lnTo>
                      <a:pt x="5533" y="4733"/>
                    </a:lnTo>
                    <a:lnTo>
                      <a:pt x="5575" y="4675"/>
                    </a:lnTo>
                    <a:lnTo>
                      <a:pt x="5615" y="4617"/>
                    </a:lnTo>
                    <a:lnTo>
                      <a:pt x="5651" y="4556"/>
                    </a:lnTo>
                    <a:lnTo>
                      <a:pt x="5684" y="4496"/>
                    </a:lnTo>
                    <a:lnTo>
                      <a:pt x="5716" y="4435"/>
                    </a:lnTo>
                    <a:lnTo>
                      <a:pt x="5745" y="4374"/>
                    </a:lnTo>
                    <a:lnTo>
                      <a:pt x="5771" y="4312"/>
                    </a:lnTo>
                    <a:lnTo>
                      <a:pt x="5795" y="4250"/>
                    </a:lnTo>
                    <a:lnTo>
                      <a:pt x="5816" y="4189"/>
                    </a:lnTo>
                    <a:lnTo>
                      <a:pt x="5837" y="4127"/>
                    </a:lnTo>
                    <a:lnTo>
                      <a:pt x="5854" y="4066"/>
                    </a:lnTo>
                    <a:lnTo>
                      <a:pt x="5870" y="4005"/>
                    </a:lnTo>
                    <a:lnTo>
                      <a:pt x="5885" y="3946"/>
                    </a:lnTo>
                    <a:lnTo>
                      <a:pt x="5897" y="3886"/>
                    </a:lnTo>
                    <a:lnTo>
                      <a:pt x="5908" y="3828"/>
                    </a:lnTo>
                    <a:lnTo>
                      <a:pt x="5917" y="3771"/>
                    </a:lnTo>
                    <a:lnTo>
                      <a:pt x="5925" y="3715"/>
                    </a:lnTo>
                    <a:lnTo>
                      <a:pt x="5932" y="3660"/>
                    </a:lnTo>
                    <a:lnTo>
                      <a:pt x="5938" y="3607"/>
                    </a:lnTo>
                    <a:lnTo>
                      <a:pt x="5943" y="3555"/>
                    </a:lnTo>
                    <a:lnTo>
                      <a:pt x="5946" y="3506"/>
                    </a:lnTo>
                    <a:lnTo>
                      <a:pt x="5949" y="3458"/>
                    </a:lnTo>
                    <a:lnTo>
                      <a:pt x="5951" y="3413"/>
                    </a:lnTo>
                    <a:lnTo>
                      <a:pt x="5953" y="3369"/>
                    </a:lnTo>
                    <a:lnTo>
                      <a:pt x="5954" y="3328"/>
                    </a:lnTo>
                    <a:lnTo>
                      <a:pt x="5955" y="3254"/>
                    </a:lnTo>
                    <a:lnTo>
                      <a:pt x="5955" y="3190"/>
                    </a:lnTo>
                    <a:lnTo>
                      <a:pt x="5955" y="2280"/>
                    </a:lnTo>
                    <a:lnTo>
                      <a:pt x="5955" y="2216"/>
                    </a:lnTo>
                    <a:lnTo>
                      <a:pt x="5954" y="2142"/>
                    </a:lnTo>
                    <a:lnTo>
                      <a:pt x="5953" y="2101"/>
                    </a:lnTo>
                    <a:lnTo>
                      <a:pt x="5951" y="2057"/>
                    </a:lnTo>
                    <a:lnTo>
                      <a:pt x="5949" y="2012"/>
                    </a:lnTo>
                    <a:lnTo>
                      <a:pt x="5946" y="1964"/>
                    </a:lnTo>
                    <a:lnTo>
                      <a:pt x="5943" y="1915"/>
                    </a:lnTo>
                    <a:lnTo>
                      <a:pt x="5938" y="1863"/>
                    </a:lnTo>
                    <a:lnTo>
                      <a:pt x="5932" y="1810"/>
                    </a:lnTo>
                    <a:lnTo>
                      <a:pt x="5925" y="1756"/>
                    </a:lnTo>
                    <a:lnTo>
                      <a:pt x="5917" y="1699"/>
                    </a:lnTo>
                    <a:lnTo>
                      <a:pt x="5908" y="1642"/>
                    </a:lnTo>
                    <a:lnTo>
                      <a:pt x="5897" y="1583"/>
                    </a:lnTo>
                    <a:lnTo>
                      <a:pt x="5885" y="1524"/>
                    </a:lnTo>
                    <a:lnTo>
                      <a:pt x="5870" y="1464"/>
                    </a:lnTo>
                    <a:lnTo>
                      <a:pt x="5854" y="1404"/>
                    </a:lnTo>
                    <a:lnTo>
                      <a:pt x="5837" y="1342"/>
                    </a:lnTo>
                    <a:lnTo>
                      <a:pt x="5816" y="1281"/>
                    </a:lnTo>
                    <a:lnTo>
                      <a:pt x="5795" y="1219"/>
                    </a:lnTo>
                    <a:lnTo>
                      <a:pt x="5771" y="1158"/>
                    </a:lnTo>
                    <a:lnTo>
                      <a:pt x="5745" y="1096"/>
                    </a:lnTo>
                    <a:lnTo>
                      <a:pt x="5716" y="1035"/>
                    </a:lnTo>
                    <a:lnTo>
                      <a:pt x="5684" y="974"/>
                    </a:lnTo>
                    <a:lnTo>
                      <a:pt x="5651" y="914"/>
                    </a:lnTo>
                    <a:lnTo>
                      <a:pt x="5615" y="854"/>
                    </a:lnTo>
                    <a:lnTo>
                      <a:pt x="5575" y="795"/>
                    </a:lnTo>
                    <a:lnTo>
                      <a:pt x="5533" y="737"/>
                    </a:lnTo>
                    <a:lnTo>
                      <a:pt x="5488" y="680"/>
                    </a:lnTo>
                    <a:lnTo>
                      <a:pt x="5439" y="624"/>
                    </a:lnTo>
                    <a:lnTo>
                      <a:pt x="5388" y="570"/>
                    </a:lnTo>
                    <a:lnTo>
                      <a:pt x="5334" y="519"/>
                    </a:lnTo>
                    <a:lnTo>
                      <a:pt x="5278" y="470"/>
                    </a:lnTo>
                    <a:lnTo>
                      <a:pt x="5222" y="425"/>
                    </a:lnTo>
                    <a:lnTo>
                      <a:pt x="5163" y="382"/>
                    </a:lnTo>
                    <a:lnTo>
                      <a:pt x="5104" y="343"/>
                    </a:lnTo>
                    <a:lnTo>
                      <a:pt x="5042" y="306"/>
                    </a:lnTo>
                    <a:lnTo>
                      <a:pt x="4981" y="272"/>
                    </a:lnTo>
                    <a:lnTo>
                      <a:pt x="4918" y="241"/>
                    </a:lnTo>
                    <a:lnTo>
                      <a:pt x="4854" y="212"/>
                    </a:lnTo>
                    <a:lnTo>
                      <a:pt x="4790" y="186"/>
                    </a:lnTo>
                    <a:lnTo>
                      <a:pt x="4725" y="162"/>
                    </a:lnTo>
                    <a:lnTo>
                      <a:pt x="4659" y="139"/>
                    </a:lnTo>
                    <a:lnTo>
                      <a:pt x="4594" y="120"/>
                    </a:lnTo>
                    <a:lnTo>
                      <a:pt x="4528" y="103"/>
                    </a:lnTo>
                    <a:lnTo>
                      <a:pt x="4461" y="86"/>
                    </a:lnTo>
                    <a:lnTo>
                      <a:pt x="4395" y="72"/>
                    </a:lnTo>
                    <a:lnTo>
                      <a:pt x="4329" y="59"/>
                    </a:lnTo>
                    <a:lnTo>
                      <a:pt x="4262" y="48"/>
                    </a:lnTo>
                    <a:lnTo>
                      <a:pt x="4196" y="39"/>
                    </a:lnTo>
                    <a:lnTo>
                      <a:pt x="4131" y="31"/>
                    </a:lnTo>
                    <a:lnTo>
                      <a:pt x="4065" y="24"/>
                    </a:lnTo>
                    <a:lnTo>
                      <a:pt x="4000" y="18"/>
                    </a:lnTo>
                    <a:lnTo>
                      <a:pt x="3936" y="13"/>
                    </a:lnTo>
                    <a:lnTo>
                      <a:pt x="3872" y="10"/>
                    </a:lnTo>
                    <a:lnTo>
                      <a:pt x="3809" y="7"/>
                    </a:lnTo>
                    <a:lnTo>
                      <a:pt x="3748" y="5"/>
                    </a:lnTo>
                    <a:lnTo>
                      <a:pt x="3686" y="3"/>
                    </a:lnTo>
                    <a:lnTo>
                      <a:pt x="3627" y="2"/>
                    </a:lnTo>
                    <a:lnTo>
                      <a:pt x="3512" y="1"/>
                    </a:lnTo>
                    <a:lnTo>
                      <a:pt x="3403" y="1"/>
                    </a:lnTo>
                    <a:lnTo>
                      <a:pt x="1833" y="0"/>
                    </a:lnTo>
                    <a:lnTo>
                      <a:pt x="1775" y="0"/>
                    </a:lnTo>
                    <a:lnTo>
                      <a:pt x="1714" y="2"/>
                    </a:lnTo>
                    <a:lnTo>
                      <a:pt x="1683" y="5"/>
                    </a:lnTo>
                    <a:lnTo>
                      <a:pt x="1652" y="8"/>
                    </a:lnTo>
                    <a:lnTo>
                      <a:pt x="1619" y="12"/>
                    </a:lnTo>
                    <a:lnTo>
                      <a:pt x="1587" y="19"/>
                    </a:lnTo>
                    <a:lnTo>
                      <a:pt x="1556" y="27"/>
                    </a:lnTo>
                    <a:lnTo>
                      <a:pt x="1524" y="37"/>
                    </a:lnTo>
                    <a:lnTo>
                      <a:pt x="1508" y="43"/>
                    </a:lnTo>
                    <a:lnTo>
                      <a:pt x="1492" y="49"/>
                    </a:lnTo>
                    <a:lnTo>
                      <a:pt x="1476" y="56"/>
                    </a:lnTo>
                    <a:lnTo>
                      <a:pt x="1461" y="65"/>
                    </a:lnTo>
                    <a:lnTo>
                      <a:pt x="1446" y="73"/>
                    </a:lnTo>
                    <a:lnTo>
                      <a:pt x="1430" y="82"/>
                    </a:lnTo>
                    <a:lnTo>
                      <a:pt x="1415" y="91"/>
                    </a:lnTo>
                    <a:lnTo>
                      <a:pt x="1400" y="103"/>
                    </a:lnTo>
                    <a:lnTo>
                      <a:pt x="1385" y="114"/>
                    </a:lnTo>
                    <a:lnTo>
                      <a:pt x="1370" y="126"/>
                    </a:lnTo>
                    <a:lnTo>
                      <a:pt x="1356" y="138"/>
                    </a:lnTo>
                    <a:lnTo>
                      <a:pt x="1341" y="153"/>
                    </a:lnTo>
                    <a:lnTo>
                      <a:pt x="1328" y="167"/>
                    </a:lnTo>
                    <a:lnTo>
                      <a:pt x="1315" y="182"/>
                    </a:lnTo>
                    <a:lnTo>
                      <a:pt x="1303" y="196"/>
                    </a:lnTo>
                    <a:lnTo>
                      <a:pt x="1291" y="211"/>
                    </a:lnTo>
                    <a:lnTo>
                      <a:pt x="1281" y="226"/>
                    </a:lnTo>
                    <a:lnTo>
                      <a:pt x="1272" y="241"/>
                    </a:lnTo>
                    <a:lnTo>
                      <a:pt x="1263" y="256"/>
                    </a:lnTo>
                    <a:lnTo>
                      <a:pt x="1255" y="272"/>
                    </a:lnTo>
                    <a:lnTo>
                      <a:pt x="1247" y="288"/>
                    </a:lnTo>
                    <a:lnTo>
                      <a:pt x="1240" y="304"/>
                    </a:lnTo>
                    <a:lnTo>
                      <a:pt x="1233" y="319"/>
                    </a:lnTo>
                    <a:lnTo>
                      <a:pt x="1228" y="335"/>
                    </a:lnTo>
                    <a:lnTo>
                      <a:pt x="1218" y="367"/>
                    </a:lnTo>
                    <a:lnTo>
                      <a:pt x="1210" y="399"/>
                    </a:lnTo>
                    <a:lnTo>
                      <a:pt x="1204" y="432"/>
                    </a:lnTo>
                    <a:lnTo>
                      <a:pt x="1199" y="464"/>
                    </a:lnTo>
                    <a:lnTo>
                      <a:pt x="1195" y="495"/>
                    </a:lnTo>
                    <a:lnTo>
                      <a:pt x="1193" y="526"/>
                    </a:lnTo>
                    <a:lnTo>
                      <a:pt x="1191" y="588"/>
                    </a:lnTo>
                    <a:lnTo>
                      <a:pt x="1191" y="646"/>
                    </a:lnTo>
                    <a:close/>
                  </a:path>
                </a:pathLst>
              </a:custGeom>
              <a:solidFill>
                <a:srgbClr val="CD202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804" name="Freeform 16"/>
              <p:cNvSpPr>
                <a:spLocks noChangeAspect="1"/>
              </p:cNvSpPr>
              <p:nvPr/>
            </p:nvSpPr>
            <p:spPr bwMode="auto">
              <a:xfrm>
                <a:off x="5252" y="3998"/>
                <a:ext cx="151" cy="111"/>
              </a:xfrm>
              <a:custGeom>
                <a:avLst/>
                <a:gdLst>
                  <a:gd name="T0" fmla="*/ 0 w 4991"/>
                  <a:gd name="T1" fmla="*/ 0 h 3647"/>
                  <a:gd name="T2" fmla="*/ 0 w 4991"/>
                  <a:gd name="T3" fmla="*/ 0 h 3647"/>
                  <a:gd name="T4" fmla="*/ 0 w 4991"/>
                  <a:gd name="T5" fmla="*/ 0 h 3647"/>
                  <a:gd name="T6" fmla="*/ 0 w 4991"/>
                  <a:gd name="T7" fmla="*/ 0 h 3647"/>
                  <a:gd name="T8" fmla="*/ 0 w 4991"/>
                  <a:gd name="T9" fmla="*/ 0 h 364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91"/>
                  <a:gd name="T16" fmla="*/ 0 h 3647"/>
                  <a:gd name="T17" fmla="*/ 4991 w 4991"/>
                  <a:gd name="T18" fmla="*/ 3647 h 364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91" h="3647">
                    <a:moveTo>
                      <a:pt x="2722" y="0"/>
                    </a:moveTo>
                    <a:lnTo>
                      <a:pt x="4991" y="0"/>
                    </a:lnTo>
                    <a:lnTo>
                      <a:pt x="2268" y="3647"/>
                    </a:lnTo>
                    <a:lnTo>
                      <a:pt x="0" y="3647"/>
                    </a:lnTo>
                    <a:lnTo>
                      <a:pt x="2722" y="0"/>
                    </a:lnTo>
                    <a:close/>
                  </a:path>
                </a:pathLst>
              </a:custGeom>
              <a:solidFill>
                <a:srgbClr val="CD202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mtClean="0">
                  <a:solidFill>
                    <a:prstClr val="black"/>
                  </a:solidFill>
                </a:endParaRPr>
              </a:p>
            </p:txBody>
          </p:sp>
          <p:sp>
            <p:nvSpPr>
              <p:cNvPr id="33805" name="Freeform 17"/>
              <p:cNvSpPr>
                <a:spLocks noChangeAspect="1"/>
              </p:cNvSpPr>
              <p:nvPr/>
            </p:nvSpPr>
            <p:spPr bwMode="auto">
              <a:xfrm>
                <a:off x="5066" y="3998"/>
                <a:ext cx="208" cy="166"/>
              </a:xfrm>
              <a:custGeom>
                <a:avLst/>
                <a:gdLst>
                  <a:gd name="T0" fmla="*/ 0 w 6864"/>
                  <a:gd name="T1" fmla="*/ 0 h 5470"/>
                  <a:gd name="T2" fmla="*/ 0 w 6864"/>
                  <a:gd name="T3" fmla="*/ 0 h 5470"/>
                  <a:gd name="T4" fmla="*/ 0 w 6864"/>
                  <a:gd name="T5" fmla="*/ 0 h 5470"/>
                  <a:gd name="T6" fmla="*/ 0 w 6864"/>
                  <a:gd name="T7" fmla="*/ 0 h 5470"/>
                  <a:gd name="T8" fmla="*/ 0 w 6864"/>
                  <a:gd name="T9" fmla="*/ 0 h 5470"/>
                  <a:gd name="T10" fmla="*/ 0 w 6864"/>
                  <a:gd name="T11" fmla="*/ 0 h 5470"/>
                  <a:gd name="T12" fmla="*/ 0 w 6864"/>
                  <a:gd name="T13" fmla="*/ 0 h 5470"/>
                  <a:gd name="T14" fmla="*/ 0 w 6864"/>
                  <a:gd name="T15" fmla="*/ 0 h 5470"/>
                  <a:gd name="T16" fmla="*/ 0 w 6864"/>
                  <a:gd name="T17" fmla="*/ 0 h 5470"/>
                  <a:gd name="T18" fmla="*/ 0 w 6864"/>
                  <a:gd name="T19" fmla="*/ 0 h 5470"/>
                  <a:gd name="T20" fmla="*/ 0 w 6864"/>
                  <a:gd name="T21" fmla="*/ 0 h 5470"/>
                  <a:gd name="T22" fmla="*/ 0 w 6864"/>
                  <a:gd name="T23" fmla="*/ 0 h 5470"/>
                  <a:gd name="T24" fmla="*/ 0 w 6864"/>
                  <a:gd name="T25" fmla="*/ 0 h 5470"/>
                  <a:gd name="T26" fmla="*/ 0 w 6864"/>
                  <a:gd name="T27" fmla="*/ 0 h 5470"/>
                  <a:gd name="T28" fmla="*/ 0 w 6864"/>
                  <a:gd name="T29" fmla="*/ 0 h 5470"/>
                  <a:gd name="T30" fmla="*/ 0 w 6864"/>
                  <a:gd name="T31" fmla="*/ 0 h 5470"/>
                  <a:gd name="T32" fmla="*/ 0 w 6864"/>
                  <a:gd name="T33" fmla="*/ 0 h 5470"/>
                  <a:gd name="T34" fmla="*/ 0 w 6864"/>
                  <a:gd name="T35" fmla="*/ 0 h 5470"/>
                  <a:gd name="T36" fmla="*/ 0 w 6864"/>
                  <a:gd name="T37" fmla="*/ 0 h 5470"/>
                  <a:gd name="T38" fmla="*/ 0 w 6864"/>
                  <a:gd name="T39" fmla="*/ 0 h 5470"/>
                  <a:gd name="T40" fmla="*/ 0 w 6864"/>
                  <a:gd name="T41" fmla="*/ 0 h 5470"/>
                  <a:gd name="T42" fmla="*/ 0 w 6864"/>
                  <a:gd name="T43" fmla="*/ 0 h 5470"/>
                  <a:gd name="T44" fmla="*/ 0 w 6864"/>
                  <a:gd name="T45" fmla="*/ 0 h 5470"/>
                  <a:gd name="T46" fmla="*/ 0 w 6864"/>
                  <a:gd name="T47" fmla="*/ 0 h 5470"/>
                  <a:gd name="T48" fmla="*/ 0 w 6864"/>
                  <a:gd name="T49" fmla="*/ 0 h 5470"/>
                  <a:gd name="T50" fmla="*/ 0 w 6864"/>
                  <a:gd name="T51" fmla="*/ 0 h 5470"/>
                  <a:gd name="T52" fmla="*/ 0 w 6864"/>
                  <a:gd name="T53" fmla="*/ 0 h 5470"/>
                  <a:gd name="T54" fmla="*/ 0 w 6864"/>
                  <a:gd name="T55" fmla="*/ 0 h 5470"/>
                  <a:gd name="T56" fmla="*/ 0 w 6864"/>
                  <a:gd name="T57" fmla="*/ 0 h 5470"/>
                  <a:gd name="T58" fmla="*/ 0 w 6864"/>
                  <a:gd name="T59" fmla="*/ 0 h 5470"/>
                  <a:gd name="T60" fmla="*/ 0 w 6864"/>
                  <a:gd name="T61" fmla="*/ 0 h 5470"/>
                  <a:gd name="T62" fmla="*/ 0 w 6864"/>
                  <a:gd name="T63" fmla="*/ 0 h 5470"/>
                  <a:gd name="T64" fmla="*/ 0 w 6864"/>
                  <a:gd name="T65" fmla="*/ 0 h 5470"/>
                  <a:gd name="T66" fmla="*/ 0 w 6864"/>
                  <a:gd name="T67" fmla="*/ 0 h 5470"/>
                  <a:gd name="T68" fmla="*/ 0 w 6864"/>
                  <a:gd name="T69" fmla="*/ 0 h 5470"/>
                  <a:gd name="T70" fmla="*/ 0 w 6864"/>
                  <a:gd name="T71" fmla="*/ 0 h 5470"/>
                  <a:gd name="T72" fmla="*/ 0 w 6864"/>
                  <a:gd name="T73" fmla="*/ 0 h 5470"/>
                  <a:gd name="T74" fmla="*/ 0 w 6864"/>
                  <a:gd name="T75" fmla="*/ 0 h 5470"/>
                  <a:gd name="T76" fmla="*/ 0 w 6864"/>
                  <a:gd name="T77" fmla="*/ 0 h 5470"/>
                  <a:gd name="T78" fmla="*/ 0 w 6864"/>
                  <a:gd name="T79" fmla="*/ 0 h 5470"/>
                  <a:gd name="T80" fmla="*/ 0 w 6864"/>
                  <a:gd name="T81" fmla="*/ 0 h 5470"/>
                  <a:gd name="T82" fmla="*/ 0 w 6864"/>
                  <a:gd name="T83" fmla="*/ 0 h 5470"/>
                  <a:gd name="T84" fmla="*/ 0 w 6864"/>
                  <a:gd name="T85" fmla="*/ 0 h 5470"/>
                  <a:gd name="T86" fmla="*/ 0 w 6864"/>
                  <a:gd name="T87" fmla="*/ 0 h 5470"/>
                  <a:gd name="T88" fmla="*/ 0 w 6864"/>
                  <a:gd name="T89" fmla="*/ 0 h 5470"/>
                  <a:gd name="T90" fmla="*/ 0 w 6864"/>
                  <a:gd name="T91" fmla="*/ 0 h 5470"/>
                  <a:gd name="T92" fmla="*/ 0 w 6864"/>
                  <a:gd name="T93" fmla="*/ 0 h 5470"/>
                  <a:gd name="T94" fmla="*/ 0 w 6864"/>
                  <a:gd name="T95" fmla="*/ 0 h 547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864"/>
                  <a:gd name="T145" fmla="*/ 0 h 5470"/>
                  <a:gd name="T146" fmla="*/ 6864 w 6864"/>
                  <a:gd name="T147" fmla="*/ 5470 h 5470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864" h="5470">
                    <a:moveTo>
                      <a:pt x="0" y="646"/>
                    </a:moveTo>
                    <a:lnTo>
                      <a:pt x="0" y="588"/>
                    </a:lnTo>
                    <a:lnTo>
                      <a:pt x="2" y="526"/>
                    </a:lnTo>
                    <a:lnTo>
                      <a:pt x="5" y="495"/>
                    </a:lnTo>
                    <a:lnTo>
                      <a:pt x="8" y="464"/>
                    </a:lnTo>
                    <a:lnTo>
                      <a:pt x="12" y="431"/>
                    </a:lnTo>
                    <a:lnTo>
                      <a:pt x="19" y="399"/>
                    </a:lnTo>
                    <a:lnTo>
                      <a:pt x="27" y="367"/>
                    </a:lnTo>
                    <a:lnTo>
                      <a:pt x="37" y="336"/>
                    </a:lnTo>
                    <a:lnTo>
                      <a:pt x="43" y="319"/>
                    </a:lnTo>
                    <a:lnTo>
                      <a:pt x="49" y="304"/>
                    </a:lnTo>
                    <a:lnTo>
                      <a:pt x="56" y="288"/>
                    </a:lnTo>
                    <a:lnTo>
                      <a:pt x="63" y="272"/>
                    </a:lnTo>
                    <a:lnTo>
                      <a:pt x="72" y="257"/>
                    </a:lnTo>
                    <a:lnTo>
                      <a:pt x="81" y="241"/>
                    </a:lnTo>
                    <a:lnTo>
                      <a:pt x="91" y="226"/>
                    </a:lnTo>
                    <a:lnTo>
                      <a:pt x="101" y="210"/>
                    </a:lnTo>
                    <a:lnTo>
                      <a:pt x="112" y="196"/>
                    </a:lnTo>
                    <a:lnTo>
                      <a:pt x="125" y="181"/>
                    </a:lnTo>
                    <a:lnTo>
                      <a:pt x="138" y="166"/>
                    </a:lnTo>
                    <a:lnTo>
                      <a:pt x="151" y="152"/>
                    </a:lnTo>
                    <a:lnTo>
                      <a:pt x="165" y="139"/>
                    </a:lnTo>
                    <a:lnTo>
                      <a:pt x="180" y="125"/>
                    </a:lnTo>
                    <a:lnTo>
                      <a:pt x="195" y="113"/>
                    </a:lnTo>
                    <a:lnTo>
                      <a:pt x="209" y="102"/>
                    </a:lnTo>
                    <a:lnTo>
                      <a:pt x="225" y="92"/>
                    </a:lnTo>
                    <a:lnTo>
                      <a:pt x="240" y="82"/>
                    </a:lnTo>
                    <a:lnTo>
                      <a:pt x="255" y="73"/>
                    </a:lnTo>
                    <a:lnTo>
                      <a:pt x="271" y="65"/>
                    </a:lnTo>
                    <a:lnTo>
                      <a:pt x="286" y="57"/>
                    </a:lnTo>
                    <a:lnTo>
                      <a:pt x="301" y="49"/>
                    </a:lnTo>
                    <a:lnTo>
                      <a:pt x="318" y="43"/>
                    </a:lnTo>
                    <a:lnTo>
                      <a:pt x="333" y="37"/>
                    </a:lnTo>
                    <a:lnTo>
                      <a:pt x="365" y="27"/>
                    </a:lnTo>
                    <a:lnTo>
                      <a:pt x="397" y="20"/>
                    </a:lnTo>
                    <a:lnTo>
                      <a:pt x="429" y="14"/>
                    </a:lnTo>
                    <a:lnTo>
                      <a:pt x="460" y="8"/>
                    </a:lnTo>
                    <a:lnTo>
                      <a:pt x="492" y="5"/>
                    </a:lnTo>
                    <a:lnTo>
                      <a:pt x="524" y="2"/>
                    </a:lnTo>
                    <a:lnTo>
                      <a:pt x="584" y="0"/>
                    </a:lnTo>
                    <a:lnTo>
                      <a:pt x="642" y="0"/>
                    </a:lnTo>
                    <a:lnTo>
                      <a:pt x="4443" y="0"/>
                    </a:lnTo>
                    <a:lnTo>
                      <a:pt x="4534" y="0"/>
                    </a:lnTo>
                    <a:lnTo>
                      <a:pt x="4622" y="0"/>
                    </a:lnTo>
                    <a:lnTo>
                      <a:pt x="4707" y="1"/>
                    </a:lnTo>
                    <a:lnTo>
                      <a:pt x="4788" y="2"/>
                    </a:lnTo>
                    <a:lnTo>
                      <a:pt x="4868" y="5"/>
                    </a:lnTo>
                    <a:lnTo>
                      <a:pt x="4944" y="8"/>
                    </a:lnTo>
                    <a:lnTo>
                      <a:pt x="5019" y="14"/>
                    </a:lnTo>
                    <a:lnTo>
                      <a:pt x="5090" y="20"/>
                    </a:lnTo>
                    <a:lnTo>
                      <a:pt x="5126" y="23"/>
                    </a:lnTo>
                    <a:lnTo>
                      <a:pt x="5161" y="27"/>
                    </a:lnTo>
                    <a:lnTo>
                      <a:pt x="5195" y="32"/>
                    </a:lnTo>
                    <a:lnTo>
                      <a:pt x="5228" y="37"/>
                    </a:lnTo>
                    <a:lnTo>
                      <a:pt x="5261" y="43"/>
                    </a:lnTo>
                    <a:lnTo>
                      <a:pt x="5294" y="49"/>
                    </a:lnTo>
                    <a:lnTo>
                      <a:pt x="5326" y="57"/>
                    </a:lnTo>
                    <a:lnTo>
                      <a:pt x="5358" y="65"/>
                    </a:lnTo>
                    <a:lnTo>
                      <a:pt x="5390" y="73"/>
                    </a:lnTo>
                    <a:lnTo>
                      <a:pt x="5420" y="82"/>
                    </a:lnTo>
                    <a:lnTo>
                      <a:pt x="5451" y="92"/>
                    </a:lnTo>
                    <a:lnTo>
                      <a:pt x="5480" y="102"/>
                    </a:lnTo>
                    <a:lnTo>
                      <a:pt x="5510" y="113"/>
                    </a:lnTo>
                    <a:lnTo>
                      <a:pt x="5540" y="125"/>
                    </a:lnTo>
                    <a:lnTo>
                      <a:pt x="5568" y="139"/>
                    </a:lnTo>
                    <a:lnTo>
                      <a:pt x="5597" y="152"/>
                    </a:lnTo>
                    <a:lnTo>
                      <a:pt x="5624" y="167"/>
                    </a:lnTo>
                    <a:lnTo>
                      <a:pt x="5653" y="183"/>
                    </a:lnTo>
                    <a:lnTo>
                      <a:pt x="5679" y="199"/>
                    </a:lnTo>
                    <a:lnTo>
                      <a:pt x="5707" y="216"/>
                    </a:lnTo>
                    <a:lnTo>
                      <a:pt x="5733" y="234"/>
                    </a:lnTo>
                    <a:lnTo>
                      <a:pt x="5759" y="253"/>
                    </a:lnTo>
                    <a:lnTo>
                      <a:pt x="5785" y="272"/>
                    </a:lnTo>
                    <a:lnTo>
                      <a:pt x="5810" y="293"/>
                    </a:lnTo>
                    <a:lnTo>
                      <a:pt x="5836" y="313"/>
                    </a:lnTo>
                    <a:lnTo>
                      <a:pt x="5860" y="335"/>
                    </a:lnTo>
                    <a:lnTo>
                      <a:pt x="5885" y="357"/>
                    </a:lnTo>
                    <a:lnTo>
                      <a:pt x="5909" y="380"/>
                    </a:lnTo>
                    <a:lnTo>
                      <a:pt x="5933" y="402"/>
                    </a:lnTo>
                    <a:lnTo>
                      <a:pt x="5956" y="427"/>
                    </a:lnTo>
                    <a:lnTo>
                      <a:pt x="5980" y="450"/>
                    </a:lnTo>
                    <a:lnTo>
                      <a:pt x="6003" y="475"/>
                    </a:lnTo>
                    <a:lnTo>
                      <a:pt x="6048" y="526"/>
                    </a:lnTo>
                    <a:lnTo>
                      <a:pt x="6093" y="579"/>
                    </a:lnTo>
                    <a:lnTo>
                      <a:pt x="6138" y="632"/>
                    </a:lnTo>
                    <a:lnTo>
                      <a:pt x="6181" y="686"/>
                    </a:lnTo>
                    <a:lnTo>
                      <a:pt x="6225" y="742"/>
                    </a:lnTo>
                    <a:lnTo>
                      <a:pt x="6268" y="798"/>
                    </a:lnTo>
                    <a:lnTo>
                      <a:pt x="6309" y="855"/>
                    </a:lnTo>
                    <a:lnTo>
                      <a:pt x="6352" y="912"/>
                    </a:lnTo>
                    <a:lnTo>
                      <a:pt x="6579" y="1215"/>
                    </a:lnTo>
                    <a:lnTo>
                      <a:pt x="6638" y="1294"/>
                    </a:lnTo>
                    <a:lnTo>
                      <a:pt x="6692" y="1370"/>
                    </a:lnTo>
                    <a:lnTo>
                      <a:pt x="6717" y="1406"/>
                    </a:lnTo>
                    <a:lnTo>
                      <a:pt x="6740" y="1443"/>
                    </a:lnTo>
                    <a:lnTo>
                      <a:pt x="6762" y="1479"/>
                    </a:lnTo>
                    <a:lnTo>
                      <a:pt x="6782" y="1515"/>
                    </a:lnTo>
                    <a:lnTo>
                      <a:pt x="6800" y="1552"/>
                    </a:lnTo>
                    <a:lnTo>
                      <a:pt x="6816" y="1589"/>
                    </a:lnTo>
                    <a:lnTo>
                      <a:pt x="6824" y="1607"/>
                    </a:lnTo>
                    <a:lnTo>
                      <a:pt x="6830" y="1626"/>
                    </a:lnTo>
                    <a:lnTo>
                      <a:pt x="6836" y="1644"/>
                    </a:lnTo>
                    <a:lnTo>
                      <a:pt x="6842" y="1663"/>
                    </a:lnTo>
                    <a:lnTo>
                      <a:pt x="6846" y="1682"/>
                    </a:lnTo>
                    <a:lnTo>
                      <a:pt x="6852" y="1701"/>
                    </a:lnTo>
                    <a:lnTo>
                      <a:pt x="6855" y="1721"/>
                    </a:lnTo>
                    <a:lnTo>
                      <a:pt x="6858" y="1741"/>
                    </a:lnTo>
                    <a:lnTo>
                      <a:pt x="6861" y="1761"/>
                    </a:lnTo>
                    <a:lnTo>
                      <a:pt x="6862" y="1781"/>
                    </a:lnTo>
                    <a:lnTo>
                      <a:pt x="6863" y="1803"/>
                    </a:lnTo>
                    <a:lnTo>
                      <a:pt x="6864" y="1824"/>
                    </a:lnTo>
                    <a:lnTo>
                      <a:pt x="6863" y="1845"/>
                    </a:lnTo>
                    <a:lnTo>
                      <a:pt x="6862" y="1866"/>
                    </a:lnTo>
                    <a:lnTo>
                      <a:pt x="6860" y="1886"/>
                    </a:lnTo>
                    <a:lnTo>
                      <a:pt x="6858" y="1907"/>
                    </a:lnTo>
                    <a:lnTo>
                      <a:pt x="6855" y="1927"/>
                    </a:lnTo>
                    <a:lnTo>
                      <a:pt x="6850" y="1947"/>
                    </a:lnTo>
                    <a:lnTo>
                      <a:pt x="6845" y="1966"/>
                    </a:lnTo>
                    <a:lnTo>
                      <a:pt x="6840" y="1986"/>
                    </a:lnTo>
                    <a:lnTo>
                      <a:pt x="6834" y="2005"/>
                    </a:lnTo>
                    <a:lnTo>
                      <a:pt x="6828" y="2024"/>
                    </a:lnTo>
                    <a:lnTo>
                      <a:pt x="6821" y="2043"/>
                    </a:lnTo>
                    <a:lnTo>
                      <a:pt x="6814" y="2062"/>
                    </a:lnTo>
                    <a:lnTo>
                      <a:pt x="6797" y="2099"/>
                    </a:lnTo>
                    <a:lnTo>
                      <a:pt x="6778" y="2136"/>
                    </a:lnTo>
                    <a:lnTo>
                      <a:pt x="6758" y="2173"/>
                    </a:lnTo>
                    <a:lnTo>
                      <a:pt x="6736" y="2209"/>
                    </a:lnTo>
                    <a:lnTo>
                      <a:pt x="6713" y="2246"/>
                    </a:lnTo>
                    <a:lnTo>
                      <a:pt x="6688" y="2283"/>
                    </a:lnTo>
                    <a:lnTo>
                      <a:pt x="6635" y="2356"/>
                    </a:lnTo>
                    <a:lnTo>
                      <a:pt x="6579" y="2432"/>
                    </a:lnTo>
                    <a:lnTo>
                      <a:pt x="5672" y="3647"/>
                    </a:lnTo>
                    <a:lnTo>
                      <a:pt x="3404" y="3647"/>
                    </a:lnTo>
                    <a:lnTo>
                      <a:pt x="4877" y="1672"/>
                    </a:lnTo>
                    <a:lnTo>
                      <a:pt x="4898" y="1643"/>
                    </a:lnTo>
                    <a:lnTo>
                      <a:pt x="4920" y="1613"/>
                    </a:lnTo>
                    <a:lnTo>
                      <a:pt x="4941" y="1583"/>
                    </a:lnTo>
                    <a:lnTo>
                      <a:pt x="4962" y="1551"/>
                    </a:lnTo>
                    <a:lnTo>
                      <a:pt x="4982" y="1519"/>
                    </a:lnTo>
                    <a:lnTo>
                      <a:pt x="5001" y="1486"/>
                    </a:lnTo>
                    <a:lnTo>
                      <a:pt x="5009" y="1469"/>
                    </a:lnTo>
                    <a:lnTo>
                      <a:pt x="5017" y="1452"/>
                    </a:lnTo>
                    <a:lnTo>
                      <a:pt x="5024" y="1435"/>
                    </a:lnTo>
                    <a:lnTo>
                      <a:pt x="5031" y="1417"/>
                    </a:lnTo>
                    <a:lnTo>
                      <a:pt x="5037" y="1400"/>
                    </a:lnTo>
                    <a:lnTo>
                      <a:pt x="5043" y="1383"/>
                    </a:lnTo>
                    <a:lnTo>
                      <a:pt x="5049" y="1365"/>
                    </a:lnTo>
                    <a:lnTo>
                      <a:pt x="5053" y="1347"/>
                    </a:lnTo>
                    <a:lnTo>
                      <a:pt x="5056" y="1329"/>
                    </a:lnTo>
                    <a:lnTo>
                      <a:pt x="5059" y="1311"/>
                    </a:lnTo>
                    <a:lnTo>
                      <a:pt x="5061" y="1292"/>
                    </a:lnTo>
                    <a:lnTo>
                      <a:pt x="5061" y="1274"/>
                    </a:lnTo>
                    <a:lnTo>
                      <a:pt x="5061" y="1255"/>
                    </a:lnTo>
                    <a:lnTo>
                      <a:pt x="5060" y="1236"/>
                    </a:lnTo>
                    <a:lnTo>
                      <a:pt x="5058" y="1217"/>
                    </a:lnTo>
                    <a:lnTo>
                      <a:pt x="5055" y="1198"/>
                    </a:lnTo>
                    <a:lnTo>
                      <a:pt x="5050" y="1180"/>
                    </a:lnTo>
                    <a:lnTo>
                      <a:pt x="5044" y="1160"/>
                    </a:lnTo>
                    <a:lnTo>
                      <a:pt x="5037" y="1141"/>
                    </a:lnTo>
                    <a:lnTo>
                      <a:pt x="5029" y="1121"/>
                    </a:lnTo>
                    <a:lnTo>
                      <a:pt x="5020" y="1102"/>
                    </a:lnTo>
                    <a:lnTo>
                      <a:pt x="5010" y="1084"/>
                    </a:lnTo>
                    <a:lnTo>
                      <a:pt x="4999" y="1068"/>
                    </a:lnTo>
                    <a:lnTo>
                      <a:pt x="4987" y="1052"/>
                    </a:lnTo>
                    <a:lnTo>
                      <a:pt x="4974" y="1037"/>
                    </a:lnTo>
                    <a:lnTo>
                      <a:pt x="4962" y="1024"/>
                    </a:lnTo>
                    <a:lnTo>
                      <a:pt x="4947" y="1011"/>
                    </a:lnTo>
                    <a:lnTo>
                      <a:pt x="4933" y="1000"/>
                    </a:lnTo>
                    <a:lnTo>
                      <a:pt x="4918" y="990"/>
                    </a:lnTo>
                    <a:lnTo>
                      <a:pt x="4903" y="980"/>
                    </a:lnTo>
                    <a:lnTo>
                      <a:pt x="4886" y="971"/>
                    </a:lnTo>
                    <a:lnTo>
                      <a:pt x="4870" y="963"/>
                    </a:lnTo>
                    <a:lnTo>
                      <a:pt x="4853" y="956"/>
                    </a:lnTo>
                    <a:lnTo>
                      <a:pt x="4835" y="949"/>
                    </a:lnTo>
                    <a:lnTo>
                      <a:pt x="4818" y="944"/>
                    </a:lnTo>
                    <a:lnTo>
                      <a:pt x="4800" y="938"/>
                    </a:lnTo>
                    <a:lnTo>
                      <a:pt x="4782" y="933"/>
                    </a:lnTo>
                    <a:lnTo>
                      <a:pt x="4763" y="929"/>
                    </a:lnTo>
                    <a:lnTo>
                      <a:pt x="4744" y="926"/>
                    </a:lnTo>
                    <a:lnTo>
                      <a:pt x="4726" y="923"/>
                    </a:lnTo>
                    <a:lnTo>
                      <a:pt x="4687" y="918"/>
                    </a:lnTo>
                    <a:lnTo>
                      <a:pt x="4649" y="915"/>
                    </a:lnTo>
                    <a:lnTo>
                      <a:pt x="4611" y="913"/>
                    </a:lnTo>
                    <a:lnTo>
                      <a:pt x="4573" y="912"/>
                    </a:lnTo>
                    <a:lnTo>
                      <a:pt x="4536" y="912"/>
                    </a:lnTo>
                    <a:lnTo>
                      <a:pt x="4500" y="912"/>
                    </a:lnTo>
                    <a:lnTo>
                      <a:pt x="2723" y="912"/>
                    </a:lnTo>
                    <a:lnTo>
                      <a:pt x="2723" y="5470"/>
                    </a:lnTo>
                    <a:lnTo>
                      <a:pt x="908" y="5470"/>
                    </a:lnTo>
                    <a:lnTo>
                      <a:pt x="908" y="912"/>
                    </a:lnTo>
                    <a:lnTo>
                      <a:pt x="0" y="912"/>
                    </a:lnTo>
                    <a:lnTo>
                      <a:pt x="0" y="646"/>
                    </a:lnTo>
                    <a:close/>
                  </a:path>
                </a:pathLst>
              </a:custGeom>
              <a:solidFill>
                <a:srgbClr val="CD202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 smtClean="0">
                  <a:solidFill>
                    <a:prstClr val="black"/>
                  </a:solidFill>
                </a:endParaRPr>
              </a:p>
            </p:txBody>
          </p:sp>
        </p:grpSp>
      </p:grpSp>
      <p:sp>
        <p:nvSpPr>
          <p:cNvPr id="33797" name="Freeform 12"/>
          <p:cNvSpPr>
            <a:spLocks noChangeAspect="1"/>
          </p:cNvSpPr>
          <p:nvPr/>
        </p:nvSpPr>
        <p:spPr bwMode="auto">
          <a:xfrm>
            <a:off x="2478088" y="2938577"/>
            <a:ext cx="6661150" cy="725487"/>
          </a:xfrm>
          <a:custGeom>
            <a:avLst/>
            <a:gdLst>
              <a:gd name="T0" fmla="*/ 0 w 5675"/>
              <a:gd name="T1" fmla="*/ 2147483647 h 694"/>
              <a:gd name="T2" fmla="*/ 2147483647 w 5675"/>
              <a:gd name="T3" fmla="*/ 2147483647 h 694"/>
              <a:gd name="T4" fmla="*/ 2147483647 w 5675"/>
              <a:gd name="T5" fmla="*/ 2147483647 h 694"/>
              <a:gd name="T6" fmla="*/ 2147483647 w 5675"/>
              <a:gd name="T7" fmla="*/ 2147483647 h 694"/>
              <a:gd name="T8" fmla="*/ 2147483647 w 5675"/>
              <a:gd name="T9" fmla="*/ 1143067611 h 694"/>
              <a:gd name="T10" fmla="*/ 2147483647 w 5675"/>
              <a:gd name="T11" fmla="*/ 1143067611 h 694"/>
              <a:gd name="T12" fmla="*/ 2147483647 w 5675"/>
              <a:gd name="T13" fmla="*/ 1143067611 h 694"/>
              <a:gd name="T14" fmla="*/ 2147483647 w 5675"/>
              <a:gd name="T15" fmla="*/ 1143067611 h 694"/>
              <a:gd name="T16" fmla="*/ 2147483647 w 5675"/>
              <a:gd name="T17" fmla="*/ 2147483647 h 694"/>
              <a:gd name="T18" fmla="*/ 2147483647 w 5675"/>
              <a:gd name="T19" fmla="*/ 2147483647 h 694"/>
              <a:gd name="T20" fmla="*/ 2147483647 w 5675"/>
              <a:gd name="T21" fmla="*/ 2147483647 h 694"/>
              <a:gd name="T22" fmla="*/ 0 w 5675"/>
              <a:gd name="T23" fmla="*/ 2147483647 h 694"/>
              <a:gd name="T24" fmla="*/ 0 w 5675"/>
              <a:gd name="T25" fmla="*/ 2147483647 h 69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675"/>
              <a:gd name="T40" fmla="*/ 0 h 694"/>
              <a:gd name="T41" fmla="*/ 5675 w 5675"/>
              <a:gd name="T42" fmla="*/ 694 h 69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675" h="694">
                <a:moveTo>
                  <a:pt x="0" y="693"/>
                </a:moveTo>
                <a:lnTo>
                  <a:pt x="3767" y="694"/>
                </a:lnTo>
                <a:cubicBezTo>
                  <a:pt x="3919" y="694"/>
                  <a:pt x="3959" y="687"/>
                  <a:pt x="4061" y="603"/>
                </a:cubicBezTo>
                <a:lnTo>
                  <a:pt x="4378" y="190"/>
                </a:lnTo>
                <a:cubicBezTo>
                  <a:pt x="4477" y="99"/>
                  <a:pt x="4429" y="61"/>
                  <a:pt x="4654" y="57"/>
                </a:cubicBezTo>
                <a:cubicBezTo>
                  <a:pt x="4879" y="53"/>
                  <a:pt x="5505" y="65"/>
                  <a:pt x="5675" y="58"/>
                </a:cubicBezTo>
                <a:lnTo>
                  <a:pt x="5675" y="13"/>
                </a:lnTo>
                <a:lnTo>
                  <a:pt x="835" y="13"/>
                </a:lnTo>
                <a:cubicBezTo>
                  <a:pt x="716" y="18"/>
                  <a:pt x="670" y="0"/>
                  <a:pt x="577" y="94"/>
                </a:cubicBezTo>
                <a:lnTo>
                  <a:pt x="233" y="555"/>
                </a:lnTo>
                <a:cubicBezTo>
                  <a:pt x="148" y="646"/>
                  <a:pt x="106" y="627"/>
                  <a:pt x="67" y="641"/>
                </a:cubicBezTo>
                <a:lnTo>
                  <a:pt x="0" y="641"/>
                </a:lnTo>
                <a:lnTo>
                  <a:pt x="0" y="693"/>
                </a:lnTo>
                <a:close/>
              </a:path>
            </a:pathLst>
          </a:custGeom>
          <a:solidFill>
            <a:srgbClr val="E21A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 smtClean="0">
              <a:solidFill>
                <a:prstClr val="black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2588" y="2955281"/>
            <a:ext cx="77295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>
              <a:solidFill>
                <a:srgbClr val="FFFFFF"/>
              </a:solidFill>
              <a:latin typeface="Verdana"/>
            </a:endParaRPr>
          </a:p>
        </p:txBody>
      </p:sp>
      <p:sp>
        <p:nvSpPr>
          <p:cNvPr id="33796" name="Freeform 11"/>
          <p:cNvSpPr>
            <a:spLocks noChangeAspect="1"/>
          </p:cNvSpPr>
          <p:nvPr/>
        </p:nvSpPr>
        <p:spPr bwMode="auto">
          <a:xfrm>
            <a:off x="0" y="2938577"/>
            <a:ext cx="6661150" cy="727075"/>
          </a:xfrm>
          <a:custGeom>
            <a:avLst/>
            <a:gdLst>
              <a:gd name="T0" fmla="*/ 0 w 5675"/>
              <a:gd name="T1" fmla="*/ 2147483647 h 694"/>
              <a:gd name="T2" fmla="*/ 2147483647 w 5675"/>
              <a:gd name="T3" fmla="*/ 2147483647 h 694"/>
              <a:gd name="T4" fmla="*/ 2147483647 w 5675"/>
              <a:gd name="T5" fmla="*/ 2147483647 h 694"/>
              <a:gd name="T6" fmla="*/ 2147483647 w 5675"/>
              <a:gd name="T7" fmla="*/ 2147483647 h 694"/>
              <a:gd name="T8" fmla="*/ 2147483647 w 5675"/>
              <a:gd name="T9" fmla="*/ 1151370526 h 694"/>
              <a:gd name="T10" fmla="*/ 2147483647 w 5675"/>
              <a:gd name="T11" fmla="*/ 1151370526 h 694"/>
              <a:gd name="T12" fmla="*/ 2147483647 w 5675"/>
              <a:gd name="T13" fmla="*/ 1151370526 h 694"/>
              <a:gd name="T14" fmla="*/ 2147483647 w 5675"/>
              <a:gd name="T15" fmla="*/ 1151370526 h 694"/>
              <a:gd name="T16" fmla="*/ 2147483647 w 5675"/>
              <a:gd name="T17" fmla="*/ 2147483647 h 694"/>
              <a:gd name="T18" fmla="*/ 2147483647 w 5675"/>
              <a:gd name="T19" fmla="*/ 2147483647 h 694"/>
              <a:gd name="T20" fmla="*/ 2147483647 w 5675"/>
              <a:gd name="T21" fmla="*/ 2147483647 h 694"/>
              <a:gd name="T22" fmla="*/ 0 w 5675"/>
              <a:gd name="T23" fmla="*/ 2147483647 h 694"/>
              <a:gd name="T24" fmla="*/ 0 w 5675"/>
              <a:gd name="T25" fmla="*/ 2147483647 h 694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5675"/>
              <a:gd name="T40" fmla="*/ 0 h 694"/>
              <a:gd name="T41" fmla="*/ 5675 w 5675"/>
              <a:gd name="T42" fmla="*/ 694 h 694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5675" h="694">
                <a:moveTo>
                  <a:pt x="0" y="693"/>
                </a:moveTo>
                <a:lnTo>
                  <a:pt x="3767" y="694"/>
                </a:lnTo>
                <a:cubicBezTo>
                  <a:pt x="3919" y="694"/>
                  <a:pt x="3959" y="687"/>
                  <a:pt x="4061" y="603"/>
                </a:cubicBezTo>
                <a:lnTo>
                  <a:pt x="4378" y="190"/>
                </a:lnTo>
                <a:cubicBezTo>
                  <a:pt x="4477" y="99"/>
                  <a:pt x="4429" y="61"/>
                  <a:pt x="4654" y="57"/>
                </a:cubicBezTo>
                <a:cubicBezTo>
                  <a:pt x="4879" y="53"/>
                  <a:pt x="5505" y="65"/>
                  <a:pt x="5675" y="58"/>
                </a:cubicBezTo>
                <a:lnTo>
                  <a:pt x="5675" y="13"/>
                </a:lnTo>
                <a:lnTo>
                  <a:pt x="835" y="13"/>
                </a:lnTo>
                <a:cubicBezTo>
                  <a:pt x="716" y="18"/>
                  <a:pt x="670" y="0"/>
                  <a:pt x="577" y="94"/>
                </a:cubicBezTo>
                <a:lnTo>
                  <a:pt x="233" y="555"/>
                </a:lnTo>
                <a:cubicBezTo>
                  <a:pt x="148" y="646"/>
                  <a:pt x="106" y="627"/>
                  <a:pt x="67" y="641"/>
                </a:cubicBezTo>
                <a:lnTo>
                  <a:pt x="0" y="641"/>
                </a:lnTo>
                <a:lnTo>
                  <a:pt x="0" y="693"/>
                </a:lnTo>
                <a:close/>
              </a:path>
            </a:pathLst>
          </a:custGeom>
          <a:solidFill>
            <a:srgbClr val="E21A1A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Правила технической эксплуатации </a:t>
            </a:r>
            <a:r>
              <a:rPr lang="en-US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/>
            </a:r>
            <a:br>
              <a:rPr lang="en-US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</a:br>
            <a:r>
              <a:rPr lang="ru-RU" b="1" dirty="0" smtClean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железных дорог Российской Федерации</a:t>
            </a:r>
            <a:endParaRPr lang="ru-RU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9016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500" y="0"/>
            <a:ext cx="8507011" cy="5146676"/>
          </a:xfrm>
        </p:spPr>
        <p:txBody>
          <a:bodyPr/>
          <a:lstStyle/>
          <a:p>
            <a:pPr>
              <a:lnSpc>
                <a:spcPts val="18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ДВИЖЕНИЯ ПОЕЗДОВ С РАЗГРАНИЧЕНИЕМ ВРЕМЕНЕМ</a:t>
            </a:r>
          </a:p>
          <a:p>
            <a:pPr algn="just">
              <a:lnSpc>
                <a:spcPts val="18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отправлении по приказу диспетчера поездного поезда с разграничением временем на перегонах, оборудованных электрожезловой системой, дежурный по железнодорожной станции отправления, получив на это согласие дежурного по железнодорожной станции приема и вынув из аппарата жезл, обязан передать часть жезла с надписью "Билет" машинисту первого отправляемого поезда, а машинисту поезда, идущего вслед, вторую часть жезла с надписью "Жезл".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отправление второго поезда не состоится, то действие жезловой системы прекращается и движение поездов устанавливается по телефонным средствам связи. В этом случае одна из частей жезла с первым отправляющимся поездом пересылается на смежную железнодорожную станцию, где свинчивается со второй частью, после чего жезл вкладывается в аппарат и действие жезловой системы восстанавливается.</a:t>
            </a:r>
          </a:p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8222B-D0CF-43A1-AE35-30A8BD6FF4F8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014" y="3335414"/>
            <a:ext cx="5632704" cy="168705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92607" y="599846"/>
            <a:ext cx="8536839" cy="1258215"/>
          </a:xfrm>
          <a:prstGeom prst="rect">
            <a:avLst/>
          </a:prstGeom>
          <a:noFill/>
          <a:ln>
            <a:solidFill>
              <a:srgbClr val="394A58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70662" y="2018995"/>
            <a:ext cx="8536839" cy="1258215"/>
          </a:xfrm>
          <a:prstGeom prst="rect">
            <a:avLst/>
          </a:prstGeom>
          <a:noFill/>
          <a:ln>
            <a:solidFill>
              <a:srgbClr val="394A58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278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500" y="0"/>
            <a:ext cx="8507011" cy="514667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ДВИЖЕНИЯ ПОЕЗДОВ С РАЗГРАНИЧЕНИЕМ ВРЕМЕНЕМ</a:t>
            </a:r>
          </a:p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13</a:t>
            </a:r>
            <a:r>
              <a:rPr lang="ru-RU" sz="1400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. При отправлении при электрожезловой системе поезда с разграничением временем, когда второй поезд возвращается с перегона на железнодорожную станцию отправления, первому поезду выдается жезл, а второму - ключ-жезл. </a:t>
            </a:r>
            <a:endParaRPr lang="ru-RU" sz="1400" dirty="0" smtClean="0">
              <a:latin typeface="Verdana" pitchFamily="34" charset="0"/>
              <a:ea typeface="Verdana" pitchFamily="34" charset="0"/>
              <a:cs typeface="Times New Roman" panose="02020603050405020304" pitchFamily="18" charset="0"/>
            </a:endParaRPr>
          </a:p>
          <a:p>
            <a:pPr algn="just"/>
            <a:endParaRPr lang="ru-RU" sz="1400" dirty="0" smtClean="0">
              <a:latin typeface="Verdana" pitchFamily="34" charset="0"/>
              <a:ea typeface="Verdana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Дежурный </a:t>
            </a:r>
            <a:r>
              <a:rPr lang="ru-RU" sz="1400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смежной железнодорожной станции уведомляется об отправлении первого и второго поезда, а также о возвращении второго поезда с перегона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400" dirty="0" smtClean="0">
              <a:latin typeface="Verdana" pitchFamily="34" charset="0"/>
              <a:ea typeface="Verdana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Машинистам обоих поездов в этом случае выдаются предупреждения: первому поезду об отправлении вслед за ним второго поезда с возвращением с перегона, а второму - об отправлении с разграничением временем и о времени возвращения с перегона.</a:t>
            </a:r>
          </a:p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8222B-D0CF-43A1-AE35-30A8BD6FF4F8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41401" y="2333547"/>
            <a:ext cx="8536839" cy="965606"/>
          </a:xfrm>
          <a:prstGeom prst="rect">
            <a:avLst/>
          </a:prstGeom>
          <a:noFill/>
          <a:ln>
            <a:solidFill>
              <a:srgbClr val="394A58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63346" y="1653236"/>
            <a:ext cx="8536839" cy="577899"/>
          </a:xfrm>
          <a:prstGeom prst="rect">
            <a:avLst/>
          </a:prstGeom>
          <a:noFill/>
          <a:ln>
            <a:solidFill>
              <a:srgbClr val="394A58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3346" y="782727"/>
            <a:ext cx="8536839" cy="694943"/>
          </a:xfrm>
          <a:prstGeom prst="rect">
            <a:avLst/>
          </a:prstGeom>
          <a:noFill/>
          <a:ln>
            <a:solidFill>
              <a:srgbClr val="394A58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962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500" y="0"/>
            <a:ext cx="8507011" cy="514667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  <a:p>
            <a:pPr>
              <a:lnSpc>
                <a:spcPct val="150000"/>
              </a:lnSpc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8222B-D0CF-43A1-AE35-30A8BD6FF4F8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370" y="747750"/>
            <a:ext cx="6901270" cy="42797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6420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500" y="124691"/>
            <a:ext cx="8507011" cy="4747349"/>
          </a:xfrm>
        </p:spPr>
        <p:txBody>
          <a:bodyPr/>
          <a:lstStyle/>
          <a:p>
            <a:pPr indent="342900">
              <a:lnSpc>
                <a:spcPct val="150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ОРГАНИЗАЦИИ ДВИЖЕНИЯ ПОЕЗДОВ С РАЗГРАНИЧЕНИЕМ ВРЕМЕНЕМ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8222B-D0CF-43A1-AE35-30A8BD6FF4F8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00" y="394304"/>
            <a:ext cx="8510754" cy="47491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80651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500" y="124691"/>
            <a:ext cx="8507011" cy="4747349"/>
          </a:xfrm>
        </p:spPr>
        <p:txBody>
          <a:bodyPr/>
          <a:lstStyle/>
          <a:p>
            <a:pPr indent="342900">
              <a:lnSpc>
                <a:spcPct val="150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ПОРЯДОК ОРГАНИЗАЦИИ ДВИЖЕНИЯ ПОЕЗДОВ С РАЗГРАНИЧЕНИЕМ ВРЕМЕНЕМ</a:t>
            </a:r>
            <a:endParaRPr lang="ru-RU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8222B-D0CF-43A1-AE35-30A8BD6FF4F8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154" y="175814"/>
            <a:ext cx="8443692" cy="479187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7952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500" y="65835"/>
            <a:ext cx="8507011" cy="174833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ДВИЖЕНИЯ ПОЕЗДОВ С РАЗГРАНИЧЕНИЕМ ВРЕМЕНЕМ</a:t>
            </a:r>
          </a:p>
          <a:p>
            <a:pPr algn="just">
              <a:spcBef>
                <a:spcPts val="0"/>
              </a:spcBef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Запрещается отправление поездов с разграничением временем (вслед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algn="just">
              <a:spcBef>
                <a:spcPts val="0"/>
              </a:spcBef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2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пассажирских</a:t>
            </a:r>
            <a:r>
              <a:rPr lang="ru-RU" sz="1200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, почтово-багажных, грузопассажирских и людских, а также поездов, имеющих в составе вагоны с опасными грузами класса 1 (ВМ) и цистерны со сжиженными газами. За этими поездами также не допускается отправление 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вслед </a:t>
            </a:r>
            <a:r>
              <a:rPr lang="ru-RU" sz="1200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попутных поездов</a:t>
            </a:r>
            <a:r>
              <a:rPr lang="ru-RU" sz="12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;</a:t>
            </a:r>
          </a:p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8222B-D0CF-43A1-AE35-30A8BD6FF4F8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357" y="3174678"/>
            <a:ext cx="3372307" cy="181876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1869" y="1031442"/>
            <a:ext cx="8478317" cy="702259"/>
          </a:xfrm>
          <a:prstGeom prst="rect">
            <a:avLst/>
          </a:prstGeom>
          <a:noFill/>
          <a:ln>
            <a:solidFill>
              <a:srgbClr val="394A58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1868" y="1836114"/>
            <a:ext cx="8478317" cy="343815"/>
          </a:xfrm>
          <a:prstGeom prst="rect">
            <a:avLst/>
          </a:prstGeom>
          <a:noFill/>
          <a:ln>
            <a:solidFill>
              <a:srgbClr val="394A58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4554" y="2282342"/>
            <a:ext cx="8478317" cy="351129"/>
          </a:xfrm>
          <a:prstGeom prst="rect">
            <a:avLst/>
          </a:prstGeom>
          <a:noFill/>
          <a:ln>
            <a:solidFill>
              <a:srgbClr val="394A58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65763" y="1812343"/>
            <a:ext cx="41257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при движении вагонами вперед;</a:t>
            </a:r>
            <a:endParaRPr lang="ru-RU" sz="1400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1871" y="2311606"/>
            <a:ext cx="74834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если идущему впереди поезду предусмотрена остановка на перегоне;</a:t>
            </a:r>
            <a:endParaRPr lang="ru-RU" sz="1400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4554" y="2706624"/>
            <a:ext cx="8478317" cy="351129"/>
          </a:xfrm>
          <a:prstGeom prst="rect">
            <a:avLst/>
          </a:prstGeom>
          <a:noFill/>
          <a:ln>
            <a:solidFill>
              <a:srgbClr val="394A58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51131" y="2724060"/>
            <a:ext cx="84856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во время тумана, метели, ливневых дождей, ухудшающих видимость сигналов</a:t>
            </a:r>
            <a:endParaRPr lang="ru-RU" sz="1400" dirty="0">
              <a:latin typeface="Verdana" pitchFamily="34" charset="0"/>
              <a:ea typeface="Verdan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515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500" y="0"/>
            <a:ext cx="8507011" cy="514667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ДВИЖЕНИЯ ПОЕЗДОВ С РАЗГРАНИЧЕНИЕМ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ВРЕМЕНЕМ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8</a:t>
            </a:r>
            <a:r>
              <a:rPr lang="ru-RU" sz="1400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. Отправление поездов с разграничением временем на однопутных и на двухпутных перегонах производится только при телефонных средствах связи по правилам, установленным для однопутного движения, или по электрожезловой системе. Жезловые аппараты перегонов, где допускается движение поездов с разграничением временем, 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оборудуются </a:t>
            </a:r>
            <a:r>
              <a:rPr lang="ru-RU" sz="1400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развинчивающимися жезлами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8222B-D0CF-43A1-AE35-30A8BD6FF4F8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552" y="1970706"/>
            <a:ext cx="4847205" cy="2652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54649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500" y="0"/>
            <a:ext cx="8507011" cy="514667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ДВИЖЕНИЯ ПОЕЗДОВ С РАЗГРАНИЧЕНИЕМ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ВРЕМЕНЕМ</a:t>
            </a:r>
          </a:p>
          <a:p>
            <a:pPr algn="just">
              <a:lnSpc>
                <a:spcPts val="1800"/>
              </a:lnSpc>
              <a:spcBef>
                <a:spcPts val="0"/>
              </a:spcBef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Bef>
                <a:spcPts val="0"/>
              </a:spcBef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Bef>
                <a:spcPts val="0"/>
              </a:spcBef>
            </a:pPr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9</a:t>
            </a:r>
            <a:r>
              <a:rPr lang="ru-RU" sz="1400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. После получения приказа диспетчера поездного об установлении движения по телефонным средствам связи и об отправлении поездов с разграничением временем о движении этих поездов на однопутных и двухпутных перегонах передаются поездные телефонограммы следующего содержания:</a:t>
            </a:r>
          </a:p>
          <a:p>
            <a:pPr algn="just">
              <a:lnSpc>
                <a:spcPts val="1800"/>
              </a:lnSpc>
              <a:spcBef>
                <a:spcPts val="0"/>
              </a:spcBef>
            </a:pPr>
            <a:r>
              <a:rPr lang="ru-RU" sz="1400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"Могу ли отправить поезд N ... и вслед за ним через ... минут поезд N ..."</a:t>
            </a:r>
          </a:p>
          <a:p>
            <a:pPr algn="just">
              <a:lnSpc>
                <a:spcPts val="1800"/>
              </a:lnSpc>
              <a:spcBef>
                <a:spcPts val="0"/>
              </a:spcBef>
            </a:pPr>
            <a:r>
              <a:rPr lang="ru-RU" sz="1400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"Ожидаю поезд N ... и вслед за ним через ... минут поезд N ...".</a:t>
            </a:r>
          </a:p>
          <a:p>
            <a:pPr algn="just">
              <a:lnSpc>
                <a:spcPts val="1800"/>
              </a:lnSpc>
              <a:spcBef>
                <a:spcPts val="0"/>
              </a:spcBef>
            </a:pPr>
            <a:r>
              <a:rPr lang="ru-RU" sz="1400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Уведомления об отправлении и прибытии каждого поезда передаются по образцам N 3 и N 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4:</a:t>
            </a:r>
          </a:p>
          <a:p>
            <a:pPr algn="just">
              <a:lnSpc>
                <a:spcPts val="1800"/>
              </a:lnSpc>
              <a:spcBef>
                <a:spcPts val="0"/>
              </a:spcBef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Bef>
                <a:spcPts val="0"/>
              </a:spcBef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Bef>
                <a:spcPts val="0"/>
              </a:spcBef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Bef>
                <a:spcPts val="0"/>
              </a:spcBef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8222B-D0CF-43A1-AE35-30A8BD6FF4F8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187" y="3299609"/>
            <a:ext cx="3305250" cy="8629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4612" y="3263034"/>
            <a:ext cx="2834888" cy="875610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4879238" y="2743200"/>
            <a:ext cx="1060704" cy="497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2377440" y="2765146"/>
            <a:ext cx="892454" cy="504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270662" y="782726"/>
            <a:ext cx="8573415" cy="1953159"/>
          </a:xfrm>
          <a:prstGeom prst="rect">
            <a:avLst/>
          </a:prstGeom>
          <a:noFill/>
          <a:ln>
            <a:solidFill>
              <a:srgbClr val="394A58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8889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500" y="0"/>
            <a:ext cx="8507011" cy="514667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ДВИЖЕНИЯ ПОЕЗДОВ С РАЗГРАНИЧЕНИЕМ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ВРЕМЕНЕМ</a:t>
            </a:r>
          </a:p>
          <a:p>
            <a:pPr algn="just">
              <a:lnSpc>
                <a:spcPts val="1800"/>
              </a:lnSpc>
              <a:spcBef>
                <a:spcPts val="0"/>
              </a:spcBef>
            </a:pP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Bef>
                <a:spcPts val="0"/>
              </a:spcBef>
            </a:pPr>
            <a:r>
              <a:rPr lang="ru-RU" sz="1400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10. Если при телефонных средствах связи вслед за первым поездом отправляется поезд, который после работы на перегоне возвращается на железнодорожную станцию отправления, передаются телефонограммы следующего содержания</a:t>
            </a:r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:</a:t>
            </a:r>
          </a:p>
          <a:p>
            <a:pPr algn="just">
              <a:lnSpc>
                <a:spcPts val="1800"/>
              </a:lnSpc>
              <a:spcBef>
                <a:spcPts val="0"/>
              </a:spcBef>
            </a:pPr>
            <a:endParaRPr lang="ru-RU" sz="1400" dirty="0">
              <a:latin typeface="Verdana" pitchFamily="34" charset="0"/>
              <a:ea typeface="Verdana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Bef>
                <a:spcPts val="0"/>
              </a:spcBef>
            </a:pPr>
            <a:r>
              <a:rPr lang="ru-RU" sz="1400" b="1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"Могу ли отправить поезд N ... и вслед за ним через ... минут поезд N .... до ... км с возвращением обратно".</a:t>
            </a:r>
          </a:p>
          <a:p>
            <a:pPr algn="just">
              <a:lnSpc>
                <a:spcPts val="1800"/>
              </a:lnSpc>
              <a:spcBef>
                <a:spcPts val="0"/>
              </a:spcBef>
            </a:pPr>
            <a:r>
              <a:rPr lang="ru-RU" sz="1400" b="1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"Ожидаю поезд N ... и вслед за ним через ... мин можете отправить поезд N ... до ... км с возвращением обратно</a:t>
            </a:r>
            <a:r>
              <a:rPr lang="ru-RU" sz="1400" b="1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".</a:t>
            </a:r>
          </a:p>
          <a:p>
            <a:pPr algn="just">
              <a:lnSpc>
                <a:spcPts val="1800"/>
              </a:lnSpc>
              <a:spcBef>
                <a:spcPts val="0"/>
              </a:spcBef>
            </a:pPr>
            <a:endParaRPr lang="ru-RU" sz="1400" dirty="0" smtClean="0">
              <a:latin typeface="Verdana" pitchFamily="34" charset="0"/>
              <a:ea typeface="Verdana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Bef>
                <a:spcPts val="0"/>
              </a:spcBef>
            </a:pPr>
            <a:r>
              <a:rPr lang="ru-RU" sz="1400" dirty="0" smtClean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Об </a:t>
            </a:r>
            <a:r>
              <a:rPr lang="ru-RU" sz="1400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отправлении каждого поезда уведомления передаются в соответствии </a:t>
            </a:r>
            <a:r>
              <a:rPr lang="ru-RU" sz="1400" b="1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с подпунктом 3 пункта 20 приложения N 5 к Инструкции</a:t>
            </a:r>
            <a:r>
              <a:rPr lang="ru-RU" sz="1400" dirty="0">
                <a:latin typeface="Verdana" pitchFamily="34" charset="0"/>
                <a:ea typeface="Verdana" pitchFamily="34" charset="0"/>
                <a:cs typeface="Times New Roman" panose="02020603050405020304" pitchFamily="18" charset="0"/>
              </a:rPr>
              <a:t> с добавлением в отношении отправляемого вслед поезда слов: "до ... км с возвращением обратно".</a:t>
            </a:r>
          </a:p>
          <a:p>
            <a:pPr algn="just">
              <a:lnSpc>
                <a:spcPts val="1800"/>
              </a:lnSpc>
              <a:spcBef>
                <a:spcPts val="0"/>
              </a:spcBef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8222B-D0CF-43A1-AE35-30A8BD6FF4F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331" y="3397300"/>
            <a:ext cx="5682488" cy="110403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65760" y="1441094"/>
            <a:ext cx="8397850" cy="1097280"/>
          </a:xfrm>
          <a:prstGeom prst="rect">
            <a:avLst/>
          </a:prstGeom>
          <a:noFill/>
          <a:ln>
            <a:solidFill>
              <a:srgbClr val="394A58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7393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500" y="0"/>
            <a:ext cx="8507011" cy="514667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ДВИЖЕНИЯ ПОЕЗДОВ С РАЗГРАНИЧЕНИЕМ ВРЕМЕНЕМ</a:t>
            </a:r>
          </a:p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прибытии первого поезда передается телефонограмма в соответствии с подпунктом 4 пункта 20 приложения N 5 к Инструкции, а о возвращении второго поезда - в соответствии с подпунктом 3 пункта 21 приложения N 5 к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Инструкции. </a:t>
            </a:r>
          </a:p>
          <a:p>
            <a:pPr algn="just"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8222B-D0CF-43A1-AE35-30A8BD6FF4F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764" y="2384755"/>
            <a:ext cx="3384681" cy="13481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7094" y="2406701"/>
            <a:ext cx="3557443" cy="11414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1291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7500" y="0"/>
            <a:ext cx="8507011" cy="5146676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ОРГАНИЗАЦИИ ДВИЖЕНИЯ ПОЕЗДОВ С РАЗГРАНИЧЕНИЕМ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ВРЕМЕНЕМ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Bef>
                <a:spcPts val="0"/>
              </a:spcBef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Машинистам как первого, так и второго поезда выдаются бланки ДУ-50, рекомендуемый образец которого приведен в приложении N 22 к Инструкции, с отметкой наверху бланка: для первого поезда - "Вслед - первый поезд", для второго поезда - "Вслед - второй поезд". Форма бланка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ДУ-50: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Bef>
                <a:spcPts val="0"/>
              </a:spcBef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8222B-D0CF-43A1-AE35-30A8BD6FF4F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1486839"/>
            <a:ext cx="3401568" cy="21185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87706" y="3859397"/>
            <a:ext cx="825154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таких отметок машинисты поездов следуют по перегону со скоростями, установленными в локальном нормативном акте владельца инфраструктуры (владельца железнодорожных путей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необщего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пользования).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60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РЖД">
  <a:themeElements>
    <a:clrScheme name="Custom 46">
      <a:dk1>
        <a:srgbClr val="000000"/>
      </a:dk1>
      <a:lt1>
        <a:srgbClr val="FFFFFF"/>
      </a:lt1>
      <a:dk2>
        <a:srgbClr val="002960"/>
      </a:dk2>
      <a:lt2>
        <a:srgbClr val="FFFFFF"/>
      </a:lt2>
      <a:accent1>
        <a:srgbClr val="F9F9F9"/>
      </a:accent1>
      <a:accent2>
        <a:srgbClr val="E6DDD6"/>
      </a:accent2>
      <a:accent3>
        <a:srgbClr val="AEAFB1"/>
      </a:accent3>
      <a:accent4>
        <a:srgbClr val="C41719"/>
      </a:accent4>
      <a:accent5>
        <a:srgbClr val="FF6600"/>
      </a:accent5>
      <a:accent6>
        <a:srgbClr val="808080"/>
      </a:accent6>
      <a:hlink>
        <a:srgbClr val="AEAFB1"/>
      </a:hlink>
      <a:folHlink>
        <a:srgbClr val="B20E1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9525">
          <a:solidFill>
            <a:schemeClr val="accent6"/>
          </a:solidFill>
        </a:ln>
      </a:spPr>
      <a:bodyPr rtlCol="0" anchor="ctr"/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Firm Format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D0D0D0"/>
        </a:accent2>
        <a:accent3>
          <a:srgbClr val="909090"/>
        </a:accent3>
        <a:accent4>
          <a:srgbClr val="606060"/>
        </a:accent4>
        <a:accent5>
          <a:srgbClr val="FF6600"/>
        </a:accent5>
        <a:accent6>
          <a:srgbClr val="808080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0066CC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m Format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50A2A0"/>
        </a:accent3>
        <a:accent4>
          <a:srgbClr val="002960"/>
        </a:accent4>
        <a:accent5>
          <a:srgbClr val="FF6600"/>
        </a:accent5>
        <a:accent6>
          <a:srgbClr val="808080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39813</TotalTime>
  <Words>757</Words>
  <Application>Microsoft Office PowerPoint</Application>
  <PresentationFormat>Экран (16:9)</PresentationFormat>
  <Paragraphs>88</Paragraphs>
  <Slides>12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Тема РЖД</vt:lpstr>
      <vt:lpstr>5_Тема Office</vt:lpstr>
      <vt:lpstr>think-cell Slide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freelance</dc:creator>
  <cp:lastModifiedBy>stepashinaon</cp:lastModifiedBy>
  <cp:revision>5637</cp:revision>
  <dcterms:created xsi:type="dcterms:W3CDTF">2010-06-10T07:47:26Z</dcterms:created>
  <dcterms:modified xsi:type="dcterms:W3CDTF">2022-10-21T07:14:10Z</dcterms:modified>
</cp:coreProperties>
</file>