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72" r:id="rId4"/>
  </p:sldMasterIdLst>
  <p:notesMasterIdLst>
    <p:notesMasterId r:id="rId27"/>
  </p:notesMasterIdLst>
  <p:handoutMasterIdLst>
    <p:handoutMasterId r:id="rId28"/>
  </p:handoutMasterIdLst>
  <p:sldIdLst>
    <p:sldId id="274" r:id="rId5"/>
    <p:sldId id="262" r:id="rId6"/>
    <p:sldId id="263" r:id="rId7"/>
    <p:sldId id="264" r:id="rId8"/>
    <p:sldId id="265" r:id="rId9"/>
    <p:sldId id="271" r:id="rId10"/>
    <p:sldId id="267" r:id="rId11"/>
    <p:sldId id="275" r:id="rId12"/>
    <p:sldId id="276" r:id="rId13"/>
    <p:sldId id="269" r:id="rId14"/>
    <p:sldId id="273" r:id="rId15"/>
    <p:sldId id="277" r:id="rId16"/>
    <p:sldId id="278" r:id="rId17"/>
    <p:sldId id="279" r:id="rId18"/>
    <p:sldId id="281" r:id="rId19"/>
    <p:sldId id="282" r:id="rId20"/>
    <p:sldId id="283" r:id="rId21"/>
    <p:sldId id="284" r:id="rId22"/>
    <p:sldId id="285" r:id="rId23"/>
    <p:sldId id="286" r:id="rId24"/>
    <p:sldId id="287" r:id="rId25"/>
    <p:sldId id="288" r:id="rId26"/>
  </p:sldIdLst>
  <p:sldSz cx="12192000" cy="6858000"/>
  <p:notesSz cx="6858000" cy="9144000"/>
  <p:defaultTextStyle>
    <a:defPPr rtl="0">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FFFF"/>
    <a:srgbClr val="FAB900"/>
    <a:srgbClr val="000000"/>
    <a:srgbClr val="59595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15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37CE84F3-28C3-443E-9E96-99CF82512B7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982" autoAdjust="0"/>
    <p:restoredTop sz="94048" autoAdjust="0"/>
  </p:normalViewPr>
  <p:slideViewPr>
    <p:cSldViewPr snapToGrid="0">
      <p:cViewPr varScale="1">
        <p:scale>
          <a:sx n="88" d="100"/>
          <a:sy n="88" d="100"/>
        </p:scale>
        <p:origin x="-466" y="-77"/>
      </p:cViewPr>
      <p:guideLst>
        <p:guide orient="horz" pos="2160"/>
        <p:guide pos="3840"/>
      </p:guideLst>
    </p:cSldViewPr>
  </p:slideViewPr>
  <p:notesTextViewPr>
    <p:cViewPr>
      <p:scale>
        <a:sx n="1" d="1"/>
        <a:sy n="1" d="1"/>
      </p:scale>
      <p:origin x="0" y="0"/>
    </p:cViewPr>
  </p:notesTextViewPr>
  <p:notesViewPr>
    <p:cSldViewPr snapToGrid="0">
      <p:cViewPr varScale="1">
        <p:scale>
          <a:sx n="77" d="100"/>
          <a:sy n="77" d="100"/>
        </p:scale>
        <p:origin x="3840" y="96"/>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 xmlns:a16="http://schemas.microsoft.com/office/drawing/2014/main" id="{D307674E-3F0D-4F9B-8D5C-2785DA1E2A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a:p>
        </p:txBody>
      </p:sp>
      <p:sp>
        <p:nvSpPr>
          <p:cNvPr id="3" name="Дата 2">
            <a:extLst>
              <a:ext uri="{FF2B5EF4-FFF2-40B4-BE49-F238E27FC236}">
                <a16:creationId xmlns="" xmlns:a16="http://schemas.microsoft.com/office/drawing/2014/main" id="{05EAB3D1-74A8-45AE-8413-9B012F2797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327BB9E-F1B7-4756-A045-65DF2565CAAB}" type="datetime1">
              <a:rPr lang="ru-RU" smtClean="0"/>
              <a:pPr rtl="0"/>
              <a:t>14.02.2026</a:t>
            </a:fld>
            <a:endParaRPr lang="ru-RU" dirty="0"/>
          </a:p>
        </p:txBody>
      </p:sp>
      <p:sp>
        <p:nvSpPr>
          <p:cNvPr id="4" name="Нижний колонтитул 3">
            <a:extLst>
              <a:ext uri="{FF2B5EF4-FFF2-40B4-BE49-F238E27FC236}">
                <a16:creationId xmlns="" xmlns:a16="http://schemas.microsoft.com/office/drawing/2014/main" id="{48A9AB1E-7BD6-4E4D-95B1-A0289BE03A2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a:p>
        </p:txBody>
      </p:sp>
      <p:sp>
        <p:nvSpPr>
          <p:cNvPr id="5" name="Номер слайда 4">
            <a:extLst>
              <a:ext uri="{FF2B5EF4-FFF2-40B4-BE49-F238E27FC236}">
                <a16:creationId xmlns="" xmlns:a16="http://schemas.microsoft.com/office/drawing/2014/main" id="{F63E539E-AF9E-42F4-8757-BA7E826CF64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757A3A8-0DAF-4370-8B2E-3B0CEF8CA37D}" type="slidenum">
              <a:rPr lang="ru-RU" smtClean="0"/>
              <a:pPr rtl="0"/>
              <a:t>‹#›</a:t>
            </a:fld>
            <a:endParaRPr lang="ru-RU"/>
          </a:p>
        </p:txBody>
      </p:sp>
    </p:spTree>
    <p:extLst>
      <p:ext uri="{BB962C8B-B14F-4D97-AF65-F5344CB8AC3E}">
        <p14:creationId xmlns="" xmlns:p14="http://schemas.microsoft.com/office/powerpoint/2010/main" val="3829841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23DE4E-2164-4CA1-84A7-69D1A1CD65BA}" type="datetime1">
              <a:rPr lang="ru-RU" smtClean="0"/>
              <a:pPr/>
              <a:t>14.02.2026</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5F972E0-5198-46C6-8EFE-44A646AD96EF}" type="slidenum">
              <a:rPr lang="ru-RU" noProof="0" smtClean="0"/>
              <a:pPr rtl="0"/>
              <a:t>‹#›</a:t>
            </a:fld>
            <a:endParaRPr lang="ru-RU" noProof="0"/>
          </a:p>
        </p:txBody>
      </p:sp>
    </p:spTree>
    <p:extLst>
      <p:ext uri="{BB962C8B-B14F-4D97-AF65-F5344CB8AC3E}">
        <p14:creationId xmlns="" xmlns:p14="http://schemas.microsoft.com/office/powerpoint/2010/main" val="2935691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r>
              <a:rPr lang="ru-RU"/>
              <a:t>Шаблон для учащихся, помогающий подготовить экскурсию в определенное место для представления другим учащимся. Содержит указания для учащихся о необходимых элементах для каждого слайда и рекомендуемое содержимое. </a:t>
            </a:r>
          </a:p>
        </p:txBody>
      </p:sp>
      <p:sp>
        <p:nvSpPr>
          <p:cNvPr id="4" name="Номер слайда 3"/>
          <p:cNvSpPr>
            <a:spLocks noGrp="1"/>
          </p:cNvSpPr>
          <p:nvPr>
            <p:ph type="sldNum" sz="quarter" idx="10"/>
          </p:nvPr>
        </p:nvSpPr>
        <p:spPr/>
        <p:txBody>
          <a:bodyPr rtlCol="0"/>
          <a:lstStyle/>
          <a:p>
            <a:pPr rtl="0"/>
            <a:fld id="{75F972E0-5198-46C6-8EFE-44A646AD96EF}" type="slidenum">
              <a:rPr lang="ru-RU" smtClean="0"/>
              <a:pPr rtl="0"/>
              <a:t>1</a:t>
            </a:fld>
            <a:endParaRPr lang="ru-RU"/>
          </a:p>
        </p:txBody>
      </p:sp>
    </p:spTree>
    <p:extLst>
      <p:ext uri="{BB962C8B-B14F-4D97-AF65-F5344CB8AC3E}">
        <p14:creationId xmlns="" xmlns:p14="http://schemas.microsoft.com/office/powerpoint/2010/main" val="1644345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latin typeface="Tahoma" panose="020B0604030504040204" pitchFamily="34" charset="0"/>
                <a:ea typeface="Tahoma" panose="020B0604030504040204" pitchFamily="34" charset="0"/>
                <a:cs typeface="Tahoma" panose="020B0604030504040204" pitchFamily="34" charset="0"/>
              </a:rPr>
              <a:t>Вы можете использовать этот тип слайдов для текста, изображений, фигур и таблиц, чтобы добавлять сведения другим способом. Продублируйте этот слайд, чтобы добавить дополнительные изображения важных мест назначения для вашей экскурсии.</a:t>
            </a:r>
          </a:p>
        </p:txBody>
      </p:sp>
      <p:sp>
        <p:nvSpPr>
          <p:cNvPr id="4" name="Номер слайда 3"/>
          <p:cNvSpPr>
            <a:spLocks noGrp="1"/>
          </p:cNvSpPr>
          <p:nvPr>
            <p:ph type="sldNum" sz="quarter" idx="10"/>
          </p:nvPr>
        </p:nvSpPr>
        <p:spPr/>
        <p:txBody>
          <a:bodyPr rtlCol="0"/>
          <a:lstStyle/>
          <a:p>
            <a:pPr rtl="0"/>
            <a:fld id="{75F972E0-5198-46C6-8EFE-44A646AD96EF}" type="slidenum">
              <a:rPr lang="ru-RU" smtClean="0"/>
              <a:pPr rtl="0"/>
              <a:t>10</a:t>
            </a:fld>
            <a:endParaRPr lang="ru-RU"/>
          </a:p>
        </p:txBody>
      </p:sp>
    </p:spTree>
    <p:extLst>
      <p:ext uri="{BB962C8B-B14F-4D97-AF65-F5344CB8AC3E}">
        <p14:creationId xmlns="" xmlns:p14="http://schemas.microsoft.com/office/powerpoint/2010/main" val="839836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10"/>
          </p:nvPr>
        </p:nvSpPr>
        <p:spPr/>
        <p:txBody>
          <a:bodyPr rtlCol="0"/>
          <a:lstStyle/>
          <a:p>
            <a:pPr rtl="0"/>
            <a:fld id="{75F972E0-5198-46C6-8EFE-44A646AD96EF}" type="slidenum">
              <a:rPr lang="ru-RU" smtClean="0"/>
              <a:pPr rtl="0"/>
              <a:t>11</a:t>
            </a:fld>
            <a:endParaRPr lang="ru-RU"/>
          </a:p>
        </p:txBody>
      </p:sp>
    </p:spTree>
    <p:extLst>
      <p:ext uri="{BB962C8B-B14F-4D97-AF65-F5344CB8AC3E}">
        <p14:creationId xmlns="" xmlns:p14="http://schemas.microsoft.com/office/powerpoint/2010/main" val="4037096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a:latin typeface="Tahoma" panose="020B0604030504040204" pitchFamily="34" charset="0"/>
                <a:ea typeface="Tahoma" panose="020B0604030504040204" pitchFamily="34" charset="0"/>
                <a:cs typeface="Tahoma" panose="020B0604030504040204" pitchFamily="34" charset="0"/>
              </a:rPr>
              <a:t>Например, город Витебск, находящийся в Белоруссии, тесно связан с именем художника Марка Шагала. Сегодня мы отправимся на экскурсию из нашей школы в Витебск сквозь расстояния и время...</a:t>
            </a:r>
          </a:p>
        </p:txBody>
      </p:sp>
      <p:sp>
        <p:nvSpPr>
          <p:cNvPr id="4" name="Номер слайда 3"/>
          <p:cNvSpPr>
            <a:spLocks noGrp="1"/>
          </p:cNvSpPr>
          <p:nvPr>
            <p:ph type="sldNum" sz="quarter" idx="10"/>
          </p:nvPr>
        </p:nvSpPr>
        <p:spPr/>
        <p:txBody>
          <a:bodyPr rtlCol="0"/>
          <a:lstStyle/>
          <a:p>
            <a:pPr rtl="0"/>
            <a:fld id="{75F972E0-5198-46C6-8EFE-44A646AD96EF}" type="slidenum">
              <a:rPr lang="ru-RU" smtClean="0"/>
              <a:pPr rtl="0"/>
              <a:t>12</a:t>
            </a:fld>
            <a:endParaRPr lang="ru-RU"/>
          </a:p>
        </p:txBody>
      </p:sp>
    </p:spTree>
    <p:extLst>
      <p:ext uri="{BB962C8B-B14F-4D97-AF65-F5344CB8AC3E}">
        <p14:creationId xmlns="" xmlns:p14="http://schemas.microsoft.com/office/powerpoint/2010/main" val="22032727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a:latin typeface="Tahoma" panose="020B0604030504040204" pitchFamily="34" charset="0"/>
                <a:ea typeface="Tahoma" panose="020B0604030504040204" pitchFamily="34" charset="0"/>
                <a:cs typeface="Tahoma" panose="020B0604030504040204" pitchFamily="34" charset="0"/>
              </a:rPr>
              <a:t>Например, город Витебск, находящийся в Белоруссии, тесно связан с именем художника Марка Шагала. Сегодня мы отправимся на экскурсию из нашей школы в Витебск сквозь расстояния и время...</a:t>
            </a:r>
          </a:p>
        </p:txBody>
      </p:sp>
      <p:sp>
        <p:nvSpPr>
          <p:cNvPr id="4" name="Номер слайда 3"/>
          <p:cNvSpPr>
            <a:spLocks noGrp="1"/>
          </p:cNvSpPr>
          <p:nvPr>
            <p:ph type="sldNum" sz="quarter" idx="10"/>
          </p:nvPr>
        </p:nvSpPr>
        <p:spPr/>
        <p:txBody>
          <a:bodyPr rtlCol="0"/>
          <a:lstStyle/>
          <a:p>
            <a:pPr rtl="0"/>
            <a:fld id="{75F972E0-5198-46C6-8EFE-44A646AD96EF}" type="slidenum">
              <a:rPr lang="ru-RU" smtClean="0"/>
              <a:pPr rtl="0"/>
              <a:t>13</a:t>
            </a:fld>
            <a:endParaRPr lang="ru-RU"/>
          </a:p>
        </p:txBody>
      </p:sp>
    </p:spTree>
    <p:extLst>
      <p:ext uri="{BB962C8B-B14F-4D97-AF65-F5344CB8AC3E}">
        <p14:creationId xmlns="" xmlns:p14="http://schemas.microsoft.com/office/powerpoint/2010/main" val="1654389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a:latin typeface="Tahoma" panose="020B0604030504040204" pitchFamily="34" charset="0"/>
                <a:ea typeface="Tahoma" panose="020B0604030504040204" pitchFamily="34" charset="0"/>
                <a:cs typeface="Tahoma" panose="020B0604030504040204" pitchFamily="34" charset="0"/>
              </a:rPr>
              <a:t>Например, город Витебск, находящийся в Белоруссии, тесно связан с именем художника Марка Шагала. Сегодня мы отправимся на экскурсию из нашей школы в Витебск сквозь расстояния и время...</a:t>
            </a:r>
          </a:p>
        </p:txBody>
      </p:sp>
      <p:sp>
        <p:nvSpPr>
          <p:cNvPr id="4" name="Номер слайда 3"/>
          <p:cNvSpPr>
            <a:spLocks noGrp="1"/>
          </p:cNvSpPr>
          <p:nvPr>
            <p:ph type="sldNum" sz="quarter" idx="10"/>
          </p:nvPr>
        </p:nvSpPr>
        <p:spPr/>
        <p:txBody>
          <a:bodyPr rtlCol="0"/>
          <a:lstStyle/>
          <a:p>
            <a:pPr rtl="0"/>
            <a:fld id="{75F972E0-5198-46C6-8EFE-44A646AD96EF}" type="slidenum">
              <a:rPr lang="ru-RU" smtClean="0"/>
              <a:pPr rtl="0"/>
              <a:t>14</a:t>
            </a:fld>
            <a:endParaRPr lang="ru-RU"/>
          </a:p>
        </p:txBody>
      </p:sp>
    </p:spTree>
    <p:extLst>
      <p:ext uri="{BB962C8B-B14F-4D97-AF65-F5344CB8AC3E}">
        <p14:creationId xmlns="" xmlns:p14="http://schemas.microsoft.com/office/powerpoint/2010/main" val="795980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pPr rtl="0"/>
              <a:t>15</a:t>
            </a:fld>
            <a:endParaRPr lang="ru-RU"/>
          </a:p>
        </p:txBody>
      </p:sp>
    </p:spTree>
    <p:extLst>
      <p:ext uri="{BB962C8B-B14F-4D97-AF65-F5344CB8AC3E}">
        <p14:creationId xmlns="" xmlns:p14="http://schemas.microsoft.com/office/powerpoint/2010/main" val="1121726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pPr rtl="0"/>
              <a:t>16</a:t>
            </a:fld>
            <a:endParaRPr lang="ru-RU"/>
          </a:p>
        </p:txBody>
      </p:sp>
    </p:spTree>
    <p:extLst>
      <p:ext uri="{BB962C8B-B14F-4D97-AF65-F5344CB8AC3E}">
        <p14:creationId xmlns="" xmlns:p14="http://schemas.microsoft.com/office/powerpoint/2010/main" val="1828799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pPr rtl="0"/>
              <a:t>17</a:t>
            </a:fld>
            <a:endParaRPr lang="ru-RU"/>
          </a:p>
        </p:txBody>
      </p:sp>
    </p:spTree>
    <p:extLst>
      <p:ext uri="{BB962C8B-B14F-4D97-AF65-F5344CB8AC3E}">
        <p14:creationId xmlns="" xmlns:p14="http://schemas.microsoft.com/office/powerpoint/2010/main" val="25979215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pPr rtl="0"/>
              <a:t>18</a:t>
            </a:fld>
            <a:endParaRPr lang="ru-RU"/>
          </a:p>
        </p:txBody>
      </p:sp>
    </p:spTree>
    <p:extLst>
      <p:ext uri="{BB962C8B-B14F-4D97-AF65-F5344CB8AC3E}">
        <p14:creationId xmlns="" xmlns:p14="http://schemas.microsoft.com/office/powerpoint/2010/main" val="27161584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pPr rtl="0"/>
              <a:t>19</a:t>
            </a:fld>
            <a:endParaRPr lang="ru-RU"/>
          </a:p>
        </p:txBody>
      </p:sp>
    </p:spTree>
    <p:extLst>
      <p:ext uri="{BB962C8B-B14F-4D97-AF65-F5344CB8AC3E}">
        <p14:creationId xmlns="" xmlns:p14="http://schemas.microsoft.com/office/powerpoint/2010/main" val="2893367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pPr rtl="0"/>
              <a:t>2</a:t>
            </a:fld>
            <a:endParaRPr lang="ru-RU"/>
          </a:p>
        </p:txBody>
      </p:sp>
    </p:spTree>
    <p:extLst>
      <p:ext uri="{BB962C8B-B14F-4D97-AF65-F5344CB8AC3E}">
        <p14:creationId xmlns="" xmlns:p14="http://schemas.microsoft.com/office/powerpoint/2010/main" val="302178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pPr rtl="0"/>
              <a:t>3</a:t>
            </a:fld>
            <a:endParaRPr lang="ru-RU"/>
          </a:p>
        </p:txBody>
      </p:sp>
    </p:spTree>
    <p:extLst>
      <p:ext uri="{BB962C8B-B14F-4D97-AF65-F5344CB8AC3E}">
        <p14:creationId xmlns="" xmlns:p14="http://schemas.microsoft.com/office/powerpoint/2010/main" val="3643644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a:latin typeface="Tahoma" panose="020B0604030504040204" pitchFamily="34" charset="0"/>
                <a:ea typeface="Tahoma" panose="020B0604030504040204" pitchFamily="34" charset="0"/>
                <a:cs typeface="Tahoma" panose="020B0604030504040204" pitchFamily="34" charset="0"/>
              </a:rPr>
              <a:t>Например, город Витебск, находящийся в Белоруссии, тесно связан с именем художника Марка Шагала. Сегодня мы отправимся на экскурсию из нашей школы в Витебск сквозь расстояния и время...</a:t>
            </a:r>
          </a:p>
        </p:txBody>
      </p:sp>
      <p:sp>
        <p:nvSpPr>
          <p:cNvPr id="4" name="Номер слайда 3"/>
          <p:cNvSpPr>
            <a:spLocks noGrp="1"/>
          </p:cNvSpPr>
          <p:nvPr>
            <p:ph type="sldNum" sz="quarter" idx="10"/>
          </p:nvPr>
        </p:nvSpPr>
        <p:spPr/>
        <p:txBody>
          <a:bodyPr rtlCol="0"/>
          <a:lstStyle/>
          <a:p>
            <a:pPr rtl="0"/>
            <a:fld id="{75F972E0-5198-46C6-8EFE-44A646AD96EF}" type="slidenum">
              <a:rPr lang="ru-RU" smtClean="0"/>
              <a:pPr rtl="0"/>
              <a:t>4</a:t>
            </a:fld>
            <a:endParaRPr lang="ru-RU"/>
          </a:p>
        </p:txBody>
      </p:sp>
    </p:spTree>
    <p:extLst>
      <p:ext uri="{BB962C8B-B14F-4D97-AF65-F5344CB8AC3E}">
        <p14:creationId xmlns="" xmlns:p14="http://schemas.microsoft.com/office/powerpoint/2010/main" val="434771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pPr rtl="0"/>
              <a:t>5</a:t>
            </a:fld>
            <a:endParaRPr lang="ru-RU"/>
          </a:p>
        </p:txBody>
      </p:sp>
    </p:spTree>
    <p:extLst>
      <p:ext uri="{BB962C8B-B14F-4D97-AF65-F5344CB8AC3E}">
        <p14:creationId xmlns="" xmlns:p14="http://schemas.microsoft.com/office/powerpoint/2010/main" val="1699230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pPr rtl="0"/>
              <a:t>6</a:t>
            </a:fld>
            <a:endParaRPr lang="ru-RU"/>
          </a:p>
        </p:txBody>
      </p:sp>
    </p:spTree>
    <p:extLst>
      <p:ext uri="{BB962C8B-B14F-4D97-AF65-F5344CB8AC3E}">
        <p14:creationId xmlns="" xmlns:p14="http://schemas.microsoft.com/office/powerpoint/2010/main" val="1881757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pPr rtl="0"/>
              <a:t>7</a:t>
            </a:fld>
            <a:endParaRPr lang="ru-RU"/>
          </a:p>
        </p:txBody>
      </p:sp>
    </p:spTree>
    <p:extLst>
      <p:ext uri="{BB962C8B-B14F-4D97-AF65-F5344CB8AC3E}">
        <p14:creationId xmlns="" xmlns:p14="http://schemas.microsoft.com/office/powerpoint/2010/main" val="39657267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pPr rtl="0"/>
              <a:t>8</a:t>
            </a:fld>
            <a:endParaRPr lang="ru-RU"/>
          </a:p>
        </p:txBody>
      </p:sp>
    </p:spTree>
    <p:extLst>
      <p:ext uri="{BB962C8B-B14F-4D97-AF65-F5344CB8AC3E}">
        <p14:creationId xmlns="" xmlns:p14="http://schemas.microsoft.com/office/powerpoint/2010/main" val="2596040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5"/>
          </p:nvPr>
        </p:nvSpPr>
        <p:spPr/>
        <p:txBody>
          <a:bodyPr/>
          <a:lstStyle/>
          <a:p>
            <a:pPr rtl="0"/>
            <a:fld id="{75F972E0-5198-46C6-8EFE-44A646AD96EF}" type="slidenum">
              <a:rPr lang="ru-RU" smtClean="0"/>
              <a:pPr rtl="0"/>
              <a:t>9</a:t>
            </a:fld>
            <a:endParaRPr lang="ru-RU"/>
          </a:p>
        </p:txBody>
      </p:sp>
    </p:spTree>
    <p:extLst>
      <p:ext uri="{BB962C8B-B14F-4D97-AF65-F5344CB8AC3E}">
        <p14:creationId xmlns="" xmlns:p14="http://schemas.microsoft.com/office/powerpoint/2010/main" val="2182777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Титульный слайд">
    <p:spTree>
      <p:nvGrpSpPr>
        <p:cNvPr id="1" name=""/>
        <p:cNvGrpSpPr/>
        <p:nvPr/>
      </p:nvGrpSpPr>
      <p:grpSpPr>
        <a:xfrm>
          <a:off x="0" y="0"/>
          <a:ext cx="0" cy="0"/>
          <a:chOff x="0" y="0"/>
          <a:chExt cx="0" cy="0"/>
        </a:xfrm>
      </p:grpSpPr>
      <p:sp>
        <p:nvSpPr>
          <p:cNvPr id="7" name="Дата 6"/>
          <p:cNvSpPr>
            <a:spLocks noGrp="1"/>
          </p:cNvSpPr>
          <p:nvPr>
            <p:ph type="dt" sz="half" idx="10"/>
          </p:nvPr>
        </p:nvSpPr>
        <p:spPr/>
        <p:txBody>
          <a:bodyPr rtlCol="0"/>
          <a:lstStyle>
            <a:lvl1pPr>
              <a:defRPr>
                <a:solidFill>
                  <a:schemeClr val="bg1"/>
                </a:solidFill>
              </a:defRPr>
            </a:lvl1pPr>
          </a:lstStyle>
          <a:p>
            <a:pPr rtl="0"/>
            <a:fld id="{79FA3EEC-8F4E-42B8-ABC9-2DBDAFB862F2}" type="datetime1">
              <a:rPr lang="ru-RU" noProof="0" smtClean="0"/>
              <a:pPr rtl="0"/>
              <a:t>14.02.2026</a:t>
            </a:fld>
            <a:endParaRPr lang="ru-RU" noProof="0"/>
          </a:p>
        </p:txBody>
      </p:sp>
      <p:sp>
        <p:nvSpPr>
          <p:cNvPr id="8" name="Нижний колонтитул 7"/>
          <p:cNvSpPr>
            <a:spLocks noGrp="1"/>
          </p:cNvSpPr>
          <p:nvPr>
            <p:ph type="ftr" sz="quarter" idx="11"/>
          </p:nvPr>
        </p:nvSpPr>
        <p:spPr/>
        <p:txBody>
          <a:bodyPr rtlCol="0"/>
          <a:lstStyle>
            <a:lvl1pPr>
              <a:defRPr>
                <a:solidFill>
                  <a:schemeClr val="bg1"/>
                </a:solidFill>
              </a:defRPr>
            </a:lvl1pPr>
          </a:lstStyle>
          <a:p>
            <a:pPr rtl="0"/>
            <a:r>
              <a:rPr lang="ru-RU" noProof="0"/>
              <a:t>Добавить нижний колонтитул</a:t>
            </a:r>
          </a:p>
        </p:txBody>
      </p:sp>
      <p:sp>
        <p:nvSpPr>
          <p:cNvPr id="9" name="Номер слайда 8"/>
          <p:cNvSpPr>
            <a:spLocks noGrp="1"/>
          </p:cNvSpPr>
          <p:nvPr>
            <p:ph type="sldNum" sz="quarter" idx="12"/>
          </p:nvPr>
        </p:nvSpPr>
        <p:spPr/>
        <p:txBody>
          <a:bodyPr rtlCol="0"/>
          <a:lstStyle>
            <a:lvl1pPr>
              <a:defRPr>
                <a:solidFill>
                  <a:schemeClr val="bg1"/>
                </a:solidFill>
              </a:defRPr>
            </a:lvl1pPr>
          </a:lstStyle>
          <a:p>
            <a:pPr rtl="0"/>
            <a:fld id="{42F0A33C-B6D6-454E-A4EA-5198AC78DEE3}" type="slidenum">
              <a:rPr lang="ru-RU" noProof="0" smtClean="0"/>
              <a:pPr rtl="0"/>
              <a:t>‹#›</a:t>
            </a:fld>
            <a:endParaRPr lang="ru-RU" noProof="0"/>
          </a:p>
        </p:txBody>
      </p:sp>
      <p:sp>
        <p:nvSpPr>
          <p:cNvPr id="17" name="Текст 16">
            <a:extLst>
              <a:ext uri="{FF2B5EF4-FFF2-40B4-BE49-F238E27FC236}">
                <a16:creationId xmlns="" xmlns:a16="http://schemas.microsoft.com/office/drawing/2014/main" id="{B941F392-55E3-4875-A0A8-7C2B611343C6}"/>
              </a:ext>
            </a:extLst>
          </p:cNvPr>
          <p:cNvSpPr>
            <a:spLocks noGrp="1"/>
          </p:cNvSpPr>
          <p:nvPr>
            <p:ph type="body" sz="quarter" idx="13"/>
          </p:nvPr>
        </p:nvSpPr>
        <p:spPr>
          <a:xfrm>
            <a:off x="10165359" y="599983"/>
            <a:ext cx="638175" cy="539750"/>
          </a:xfrm>
        </p:spPr>
        <p:txBody>
          <a:bodyPr rtlCol="0" anchor="ctr" anchorCtr="0">
            <a:noAutofit/>
          </a:bodyPr>
          <a:lstStyle>
            <a:lvl1pPr marL="0" indent="0" algn="ctr">
              <a:buNone/>
              <a:defRPr sz="2800">
                <a:solidFill>
                  <a:schemeClr val="bg1"/>
                </a:solidFill>
              </a:defRPr>
            </a:lvl1pPr>
            <a:lvl2pPr marL="228600" indent="0" algn="ctr">
              <a:buNone/>
              <a:defRPr sz="2800">
                <a:solidFill>
                  <a:schemeClr val="bg1"/>
                </a:solidFill>
              </a:defRPr>
            </a:lvl2pPr>
            <a:lvl3pPr marL="457200" indent="0" algn="ctr">
              <a:buNone/>
              <a:defRPr sz="2800">
                <a:solidFill>
                  <a:schemeClr val="bg1"/>
                </a:solidFill>
              </a:defRPr>
            </a:lvl3pPr>
            <a:lvl4pPr marL="685800" indent="0" algn="ctr">
              <a:buNone/>
              <a:defRPr sz="2800">
                <a:solidFill>
                  <a:schemeClr val="bg1"/>
                </a:solidFill>
              </a:defRPr>
            </a:lvl4pPr>
            <a:lvl5pPr marL="914400" indent="0" algn="ctr">
              <a:buNone/>
              <a:defRPr sz="2800">
                <a:solidFill>
                  <a:schemeClr val="bg1"/>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18" name="Текст 16">
            <a:extLst>
              <a:ext uri="{FF2B5EF4-FFF2-40B4-BE49-F238E27FC236}">
                <a16:creationId xmlns="" xmlns:a16="http://schemas.microsoft.com/office/drawing/2014/main" id="{792D370F-01D2-4F21-BE9F-9951674A658E}"/>
              </a:ext>
            </a:extLst>
          </p:cNvPr>
          <p:cNvSpPr>
            <a:spLocks noGrp="1"/>
          </p:cNvSpPr>
          <p:nvPr>
            <p:ph type="body" sz="quarter" idx="14"/>
          </p:nvPr>
        </p:nvSpPr>
        <p:spPr>
          <a:xfrm>
            <a:off x="10805594" y="1242501"/>
            <a:ext cx="638175" cy="539750"/>
          </a:xfrm>
        </p:spPr>
        <p:txBody>
          <a:bodyPr rtlCol="0" anchor="ctr" anchorCtr="0">
            <a:noAutofit/>
          </a:bodyPr>
          <a:lstStyle>
            <a:lvl1pPr marL="0" indent="0" algn="ctr">
              <a:buNone/>
              <a:defRPr sz="2800">
                <a:solidFill>
                  <a:schemeClr val="bg1"/>
                </a:solidFill>
              </a:defRPr>
            </a:lvl1pPr>
            <a:lvl2pPr marL="228600" indent="0" algn="ctr">
              <a:buNone/>
              <a:defRPr sz="2800">
                <a:solidFill>
                  <a:schemeClr val="bg1"/>
                </a:solidFill>
              </a:defRPr>
            </a:lvl2pPr>
            <a:lvl3pPr marL="457200" indent="0" algn="ctr">
              <a:buNone/>
              <a:defRPr sz="2800">
                <a:solidFill>
                  <a:schemeClr val="bg1"/>
                </a:solidFill>
              </a:defRPr>
            </a:lvl3pPr>
            <a:lvl4pPr marL="685800" indent="0" algn="ctr">
              <a:buNone/>
              <a:defRPr sz="2800">
                <a:solidFill>
                  <a:schemeClr val="bg1"/>
                </a:solidFill>
              </a:defRPr>
            </a:lvl4pPr>
            <a:lvl5pPr marL="914400" indent="0" algn="ctr">
              <a:buNone/>
              <a:defRPr sz="2800">
                <a:solidFill>
                  <a:schemeClr val="bg1"/>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19" name="Текст 16">
            <a:extLst>
              <a:ext uri="{FF2B5EF4-FFF2-40B4-BE49-F238E27FC236}">
                <a16:creationId xmlns="" xmlns:a16="http://schemas.microsoft.com/office/drawing/2014/main" id="{F0D26AC6-BA38-4193-A559-922728758354}"/>
              </a:ext>
            </a:extLst>
          </p:cNvPr>
          <p:cNvSpPr>
            <a:spLocks noGrp="1"/>
          </p:cNvSpPr>
          <p:nvPr>
            <p:ph type="body" sz="quarter" idx="15"/>
          </p:nvPr>
        </p:nvSpPr>
        <p:spPr>
          <a:xfrm>
            <a:off x="10165359" y="1885019"/>
            <a:ext cx="638175" cy="539750"/>
          </a:xfrm>
        </p:spPr>
        <p:txBody>
          <a:bodyPr rtlCol="0" anchor="ctr" anchorCtr="0">
            <a:noAutofit/>
          </a:bodyPr>
          <a:lstStyle>
            <a:lvl1pPr marL="0" indent="0" algn="ctr">
              <a:buNone/>
              <a:defRPr sz="2800">
                <a:solidFill>
                  <a:schemeClr val="bg1"/>
                </a:solidFill>
              </a:defRPr>
            </a:lvl1pPr>
            <a:lvl2pPr marL="228600" indent="0" algn="ctr">
              <a:buNone/>
              <a:defRPr sz="2800"/>
            </a:lvl2pPr>
            <a:lvl3pPr marL="457200" indent="0" algn="ctr">
              <a:buNone/>
              <a:defRPr sz="2800"/>
            </a:lvl3pPr>
            <a:lvl4pPr marL="685800" indent="0" algn="ctr">
              <a:buNone/>
              <a:defRPr sz="2800"/>
            </a:lvl4pPr>
            <a:lvl5pPr marL="914400" indent="0" algn="ctr">
              <a:buNone/>
              <a:defRPr sz="2800"/>
            </a:lvl5pPr>
          </a:lstStyle>
          <a:p>
            <a:pPr lvl="0" rtl="0"/>
            <a:r>
              <a:rPr lang="ru-RU" noProof="0" smtClean="0"/>
              <a:t>Образец текста</a:t>
            </a:r>
          </a:p>
        </p:txBody>
      </p:sp>
      <p:sp>
        <p:nvSpPr>
          <p:cNvPr id="20" name="Текст 16">
            <a:extLst>
              <a:ext uri="{FF2B5EF4-FFF2-40B4-BE49-F238E27FC236}">
                <a16:creationId xmlns="" xmlns:a16="http://schemas.microsoft.com/office/drawing/2014/main" id="{E8BC1B5E-B477-4CD0-996D-5614FE4B3FE9}"/>
              </a:ext>
            </a:extLst>
          </p:cNvPr>
          <p:cNvSpPr>
            <a:spLocks noGrp="1"/>
          </p:cNvSpPr>
          <p:nvPr>
            <p:ph type="body" sz="quarter" idx="16"/>
          </p:nvPr>
        </p:nvSpPr>
        <p:spPr>
          <a:xfrm>
            <a:off x="9527184" y="1238157"/>
            <a:ext cx="638175" cy="539750"/>
          </a:xfrm>
        </p:spPr>
        <p:txBody>
          <a:bodyPr rtlCol="0" anchor="ctr" anchorCtr="0">
            <a:noAutofit/>
          </a:bodyPr>
          <a:lstStyle>
            <a:lvl1pPr marL="0" indent="0" algn="ctr">
              <a:buNone/>
              <a:defRPr sz="2800">
                <a:solidFill>
                  <a:schemeClr val="bg1"/>
                </a:solidFill>
              </a:defRPr>
            </a:lvl1pPr>
            <a:lvl2pPr marL="228600" indent="0" algn="ctr">
              <a:buNone/>
              <a:defRPr sz="2800"/>
            </a:lvl2pPr>
            <a:lvl3pPr marL="457200" indent="0" algn="ctr">
              <a:buNone/>
              <a:defRPr sz="2800"/>
            </a:lvl3pPr>
            <a:lvl4pPr marL="685800" indent="0" algn="ctr">
              <a:buNone/>
              <a:defRPr sz="2800"/>
            </a:lvl4pPr>
            <a:lvl5pPr marL="914400" indent="0" algn="ctr">
              <a:buNone/>
              <a:defRPr sz="2800"/>
            </a:lvl5pPr>
          </a:lstStyle>
          <a:p>
            <a:pPr lvl="0" rtl="0"/>
            <a:r>
              <a:rPr lang="ru-RU" noProof="0" smtClean="0"/>
              <a:t>Образец текста</a:t>
            </a:r>
          </a:p>
        </p:txBody>
      </p:sp>
      <p:sp>
        <p:nvSpPr>
          <p:cNvPr id="2" name="Заголовок 1"/>
          <p:cNvSpPr>
            <a:spLocks noGrp="1"/>
          </p:cNvSpPr>
          <p:nvPr>
            <p:ph type="ctrTitle"/>
          </p:nvPr>
        </p:nvSpPr>
        <p:spPr bwMode="blackWhite">
          <a:xfrm>
            <a:off x="4311650" y="1512376"/>
            <a:ext cx="3568700" cy="1809943"/>
          </a:xfrm>
          <a:noFill/>
          <a:ln w="38100">
            <a:noFill/>
          </a:ln>
        </p:spPr>
        <p:txBody>
          <a:bodyPr lIns="274320" rIns="274320" rtlCol="0" anchor="ctr" anchorCtr="0">
            <a:normAutofit/>
          </a:bodyPr>
          <a:lstStyle>
            <a:lvl1pPr algn="ctr">
              <a:defRPr sz="3800" cap="none" baseline="0">
                <a:solidFill>
                  <a:schemeClr val="tx1"/>
                </a:solidFill>
                <a:latin typeface="+mj-lt"/>
                <a:ea typeface="Verdana" panose="020B0604030504040204" pitchFamily="34" charset="0"/>
              </a:defRPr>
            </a:lvl1pPr>
          </a:lstStyle>
          <a:p>
            <a:pPr rtl="0"/>
            <a:r>
              <a:rPr lang="ru-RU" noProof="0" smtClean="0"/>
              <a:t>Образец заголовка</a:t>
            </a:r>
            <a:endParaRPr lang="ru-RU" noProof="0"/>
          </a:p>
        </p:txBody>
      </p:sp>
      <p:sp>
        <p:nvSpPr>
          <p:cNvPr id="3" name="Подзаголовок 2"/>
          <p:cNvSpPr>
            <a:spLocks noGrp="1"/>
          </p:cNvSpPr>
          <p:nvPr>
            <p:ph type="subTitle" idx="1"/>
          </p:nvPr>
        </p:nvSpPr>
        <p:spPr>
          <a:xfrm>
            <a:off x="4311650" y="3322319"/>
            <a:ext cx="3568700" cy="2023304"/>
          </a:xfrm>
          <a:noFill/>
        </p:spPr>
        <p:txBody>
          <a:bodyPr rtlCol="0" anchor="ctr" anchorCtr="0">
            <a:normAutofit/>
          </a:bodyPr>
          <a:lstStyle>
            <a:lvl1pPr marL="0" indent="0" algn="ctr">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smtClean="0"/>
              <a:t>Образец подзаголовка</a:t>
            </a:r>
            <a:endParaRPr lang="ru-RU" noProof="0"/>
          </a:p>
        </p:txBody>
      </p:sp>
    </p:spTree>
    <p:extLst>
      <p:ext uri="{BB962C8B-B14F-4D97-AF65-F5344CB8AC3E}">
        <p14:creationId xmlns="" xmlns:p14="http://schemas.microsoft.com/office/powerpoint/2010/main" val="1715302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Последни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rtlCol="0"/>
          <a:lstStyle/>
          <a:p>
            <a:pPr rtl="0"/>
            <a:fld id="{540A9D9A-DB3B-41C8-AF35-5D24019B86E1}" type="datetime1">
              <a:rPr lang="ru-RU" noProof="0" smtClean="0"/>
              <a:pPr rtl="0"/>
              <a:t>14.02.2026</a:t>
            </a:fld>
            <a:endParaRPr lang="ru-RU" noProof="0"/>
          </a:p>
        </p:txBody>
      </p:sp>
      <p:sp>
        <p:nvSpPr>
          <p:cNvPr id="4" name="Нижний колонтитул 3"/>
          <p:cNvSpPr>
            <a:spLocks noGrp="1"/>
          </p:cNvSpPr>
          <p:nvPr>
            <p:ph type="ftr" sz="quarter" idx="11"/>
          </p:nvPr>
        </p:nvSpPr>
        <p:spPr/>
        <p:txBody>
          <a:bodyPr rtlCol="0"/>
          <a:lstStyle/>
          <a:p>
            <a:pPr rtl="0"/>
            <a:r>
              <a:rPr lang="ru-RU" noProof="0"/>
              <a:t>Добавить нижний колонтитул</a:t>
            </a:r>
          </a:p>
        </p:txBody>
      </p:sp>
      <p:sp>
        <p:nvSpPr>
          <p:cNvPr id="5" name="Номер слайда 4"/>
          <p:cNvSpPr>
            <a:spLocks noGrp="1"/>
          </p:cNvSpPr>
          <p:nvPr>
            <p:ph type="sldNum" sz="quarter" idx="12"/>
          </p:nvPr>
        </p:nvSpPr>
        <p:spPr/>
        <p:txBody>
          <a:bodyPr rtlCol="0"/>
          <a:lstStyle/>
          <a:p>
            <a:pPr rtl="0"/>
            <a:fld id="{42F0A33C-B6D6-454E-A4EA-5198AC78DEE3}" type="slidenum">
              <a:rPr lang="ru-RU" noProof="0" smtClean="0"/>
              <a:pPr rtl="0"/>
              <a:t>‹#›</a:t>
            </a:fld>
            <a:endParaRPr lang="ru-RU" noProof="0"/>
          </a:p>
        </p:txBody>
      </p:sp>
      <p:sp>
        <p:nvSpPr>
          <p:cNvPr id="2" name="Заголовок 1">
            <a:extLst>
              <a:ext uri="{FF2B5EF4-FFF2-40B4-BE49-F238E27FC236}">
                <a16:creationId xmlns="" xmlns:a16="http://schemas.microsoft.com/office/drawing/2014/main" id="{38BE4AA6-ED36-4D3B-ABD8-3BA6059C308D}"/>
              </a:ext>
            </a:extLst>
          </p:cNvPr>
          <p:cNvSpPr>
            <a:spLocks noGrp="1"/>
          </p:cNvSpPr>
          <p:nvPr>
            <p:ph type="title"/>
          </p:nvPr>
        </p:nvSpPr>
        <p:spPr bwMode="gray">
          <a:xfrm>
            <a:off x="3744516" y="1127369"/>
            <a:ext cx="4703084" cy="1188720"/>
          </a:xfrm>
          <a:noFill/>
          <a:ln>
            <a:noFill/>
          </a:ln>
        </p:spPr>
        <p:txBody>
          <a:bodyPr rtlCol="0"/>
          <a:lstStyle>
            <a:lvl1pPr marL="0" indent="0" algn="ctr">
              <a:buFont typeface="Arial" panose="020B0604020202020204" pitchFamily="34" charset="0"/>
              <a:buNone/>
              <a:defRPr cap="none"/>
            </a:lvl1pPr>
          </a:lstStyle>
          <a:p>
            <a:pPr rtl="0"/>
            <a:r>
              <a:rPr lang="ru-RU" noProof="0" smtClean="0"/>
              <a:t>Образец заголовка</a:t>
            </a:r>
            <a:endParaRPr lang="ru-RU" noProof="0"/>
          </a:p>
        </p:txBody>
      </p:sp>
      <p:sp>
        <p:nvSpPr>
          <p:cNvPr id="7" name="Текст 6">
            <a:extLst>
              <a:ext uri="{FF2B5EF4-FFF2-40B4-BE49-F238E27FC236}">
                <a16:creationId xmlns="" xmlns:a16="http://schemas.microsoft.com/office/drawing/2014/main" id="{D94707B9-0409-43FA-B052-6AE401D767CE}"/>
              </a:ext>
            </a:extLst>
          </p:cNvPr>
          <p:cNvSpPr>
            <a:spLocks noGrp="1"/>
          </p:cNvSpPr>
          <p:nvPr>
            <p:ph type="body" sz="quarter" idx="13"/>
          </p:nvPr>
        </p:nvSpPr>
        <p:spPr>
          <a:xfrm>
            <a:off x="3744516" y="2263081"/>
            <a:ext cx="4702968" cy="3909119"/>
          </a:xfrm>
          <a:noFill/>
          <a:ln>
            <a:noFill/>
          </a:ln>
        </p:spPr>
        <p:txBody>
          <a:bodyPr rtlCol="0"/>
          <a:lstStyle>
            <a:lvl1pPr marL="0" indent="0" algn="ctr">
              <a:buNone/>
              <a:defRPr>
                <a:solidFill>
                  <a:schemeClr val="bg1"/>
                </a:solidFill>
              </a:defRPr>
            </a:lvl1pPr>
            <a:lvl2pPr marL="228600" indent="0" algn="ctr">
              <a:buNone/>
              <a:defRPr>
                <a:solidFill>
                  <a:schemeClr val="bg1"/>
                </a:solidFill>
              </a:defRPr>
            </a:lvl2pPr>
            <a:lvl3pPr marL="457200" indent="0" algn="ctr">
              <a:buNone/>
              <a:defRPr>
                <a:solidFill>
                  <a:schemeClr val="bg1"/>
                </a:solidFill>
              </a:defRPr>
            </a:lvl3pPr>
            <a:lvl4pPr marL="685800" indent="0" algn="ctr">
              <a:buNone/>
              <a:defRPr>
                <a:solidFill>
                  <a:schemeClr val="bg1"/>
                </a:solidFill>
              </a:defRPr>
            </a:lvl4pPr>
            <a:lvl5pPr marL="914400" indent="0" algn="ctr">
              <a:buNone/>
              <a:defRPr>
                <a:solidFill>
                  <a:schemeClr val="bg1"/>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Tree>
    <p:extLst>
      <p:ext uri="{BB962C8B-B14F-4D97-AF65-F5344CB8AC3E}">
        <p14:creationId xmlns="" xmlns:p14="http://schemas.microsoft.com/office/powerpoint/2010/main" val="952560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2"/>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bwMode="blackWhite">
          <a:xfrm>
            <a:off x="1600200" y="2386744"/>
            <a:ext cx="8991600" cy="1645920"/>
          </a:xfrm>
          <a:noFill/>
          <a:ln w="38100">
            <a:solidFill>
              <a:srgbClr val="FFFFFF"/>
            </a:solidFill>
          </a:ln>
        </p:spPr>
        <p:txBody>
          <a:bodyPr lIns="274320" rIns="274320" rtlCol="0" anchor="ctr" anchorCtr="1">
            <a:normAutofit/>
          </a:bodyPr>
          <a:lstStyle>
            <a:lvl1pPr algn="ctr">
              <a:defRPr sz="2400">
                <a:solidFill>
                  <a:srgbClr val="262626"/>
                </a:solidFill>
              </a:defRPr>
            </a:lvl1pPr>
          </a:lstStyle>
          <a:p>
            <a:pPr rtl="0"/>
            <a:r>
              <a:rPr lang="ru-RU" noProof="0" smtClean="0"/>
              <a:t>Образец заголовка</a:t>
            </a:r>
            <a:endParaRPr lang="ru-RU" noProof="0"/>
          </a:p>
        </p:txBody>
      </p:sp>
      <p:sp>
        <p:nvSpPr>
          <p:cNvPr id="3" name="Подзаголовок 2"/>
          <p:cNvSpPr>
            <a:spLocks noGrp="1"/>
          </p:cNvSpPr>
          <p:nvPr>
            <p:ph type="subTitle" idx="1"/>
          </p:nvPr>
        </p:nvSpPr>
        <p:spPr>
          <a:xfrm>
            <a:off x="2695194" y="4352544"/>
            <a:ext cx="6801612" cy="1239894"/>
          </a:xfrm>
          <a:noFill/>
        </p:spPr>
        <p:txBody>
          <a:bodyPr rtlCol="0">
            <a:normAutofit/>
          </a:bodyPr>
          <a:lstStyle>
            <a:lvl1pPr marL="0" indent="0" algn="ctr">
              <a:buNone/>
              <a:defRPr sz="18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smtClean="0"/>
              <a:t>Образец подзаголовка</a:t>
            </a:r>
            <a:endParaRPr lang="ru-RU" noProof="0"/>
          </a:p>
        </p:txBody>
      </p:sp>
      <p:sp>
        <p:nvSpPr>
          <p:cNvPr id="7" name="Дата 6"/>
          <p:cNvSpPr>
            <a:spLocks noGrp="1"/>
          </p:cNvSpPr>
          <p:nvPr>
            <p:ph type="dt" sz="half" idx="10"/>
          </p:nvPr>
        </p:nvSpPr>
        <p:spPr/>
        <p:txBody>
          <a:bodyPr rtlCol="0"/>
          <a:lstStyle/>
          <a:p>
            <a:pPr rtl="0"/>
            <a:fld id="{41F52862-FA21-4082-A5CB-99952CFD89C4}" type="datetime1">
              <a:rPr lang="ru-RU" noProof="0" smtClean="0"/>
              <a:pPr rtl="0"/>
              <a:t>14.02.2026</a:t>
            </a:fld>
            <a:endParaRPr lang="ru-RU" noProof="0"/>
          </a:p>
        </p:txBody>
      </p:sp>
      <p:sp>
        <p:nvSpPr>
          <p:cNvPr id="8" name="Нижний колонтитул 7"/>
          <p:cNvSpPr>
            <a:spLocks noGrp="1"/>
          </p:cNvSpPr>
          <p:nvPr>
            <p:ph type="ftr" sz="quarter" idx="11"/>
          </p:nvPr>
        </p:nvSpPr>
        <p:spPr/>
        <p:txBody>
          <a:bodyPr rtlCol="0"/>
          <a:lstStyle/>
          <a:p>
            <a:pPr rtl="0"/>
            <a:r>
              <a:rPr lang="ru-RU" noProof="0"/>
              <a:t>Добавить нижний колонтитул</a:t>
            </a:r>
          </a:p>
        </p:txBody>
      </p:sp>
      <p:sp>
        <p:nvSpPr>
          <p:cNvPr id="9" name="Номер слайда 8"/>
          <p:cNvSpPr>
            <a:spLocks noGrp="1"/>
          </p:cNvSpPr>
          <p:nvPr>
            <p:ph type="sldNum" sz="quarter" idx="12"/>
          </p:nvPr>
        </p:nvSpPr>
        <p:spPr/>
        <p:txBody>
          <a:bodyPr rtlCol="0"/>
          <a:lstStyle/>
          <a:p>
            <a:pPr rtl="0"/>
            <a:fld id="{42F0A33C-B6D6-454E-A4EA-5198AC78DEE3}" type="slidenum">
              <a:rPr lang="ru-RU" noProof="0" smtClean="0"/>
              <a:pPr rtl="0"/>
              <a:t>‹#›</a:t>
            </a:fld>
            <a:endParaRPr lang="ru-RU" noProof="0"/>
          </a:p>
        </p:txBody>
      </p:sp>
    </p:spTree>
    <p:extLst>
      <p:ext uri="{BB962C8B-B14F-4D97-AF65-F5344CB8AC3E}">
        <p14:creationId xmlns="" xmlns:p14="http://schemas.microsoft.com/office/powerpoint/2010/main" val="328737422"/>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Заголовок раздела">
    <p:bg>
      <p:bgPr>
        <a:solidFill>
          <a:schemeClr val="accent2"/>
        </a:solidFill>
        <a:effectLst/>
      </p:bgPr>
    </p:bg>
    <p:spTree>
      <p:nvGrpSpPr>
        <p:cNvPr id="1" name=""/>
        <p:cNvGrpSpPr/>
        <p:nvPr/>
      </p:nvGrpSpPr>
      <p:grpSpPr>
        <a:xfrm>
          <a:off x="0" y="0"/>
          <a:ext cx="0" cy="0"/>
          <a:chOff x="0" y="0"/>
          <a:chExt cx="0" cy="0"/>
        </a:xfrm>
      </p:grpSpPr>
      <p:sp>
        <p:nvSpPr>
          <p:cNvPr id="4" name="Прямоугольник 3">
            <a:extLst>
              <a:ext uri="{FF2B5EF4-FFF2-40B4-BE49-F238E27FC236}">
                <a16:creationId xmlns="" xmlns:a16="http://schemas.microsoft.com/office/drawing/2014/main" id="{C268440A-E3ED-426B-A1F8-1D7557F9584D}"/>
              </a:ext>
            </a:extLst>
          </p:cNvPr>
          <p:cNvSpPr/>
          <p:nvPr userDrawn="1"/>
        </p:nvSpPr>
        <p:spPr>
          <a:xfrm>
            <a:off x="0" y="3648173"/>
            <a:ext cx="12192000" cy="3209827"/>
          </a:xfrm>
          <a:prstGeom prst="rect">
            <a:avLst/>
          </a:prstGeom>
          <a:solidFill>
            <a:schemeClr val="tx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noProof="0"/>
          </a:p>
        </p:txBody>
      </p:sp>
      <p:sp>
        <p:nvSpPr>
          <p:cNvPr id="2" name="Заголовок 1"/>
          <p:cNvSpPr>
            <a:spLocks noGrp="1"/>
          </p:cNvSpPr>
          <p:nvPr>
            <p:ph type="ctrTitle"/>
          </p:nvPr>
        </p:nvSpPr>
        <p:spPr bwMode="blackWhite">
          <a:xfrm>
            <a:off x="1600200" y="1887121"/>
            <a:ext cx="8991600" cy="1645920"/>
          </a:xfrm>
          <a:noFill/>
          <a:ln w="38100">
            <a:solidFill>
              <a:srgbClr val="FFFFFF"/>
            </a:solidFill>
          </a:ln>
        </p:spPr>
        <p:txBody>
          <a:bodyPr lIns="274320" rIns="274320" rtlCol="0" anchor="ctr" anchorCtr="1">
            <a:normAutofit/>
          </a:bodyPr>
          <a:lstStyle>
            <a:lvl1pPr algn="ctr">
              <a:defRPr sz="3600">
                <a:solidFill>
                  <a:schemeClr val="tx1"/>
                </a:solidFill>
              </a:defRPr>
            </a:lvl1pPr>
          </a:lstStyle>
          <a:p>
            <a:pPr rtl="0"/>
            <a:r>
              <a:rPr lang="ru-RU" noProof="0" smtClean="0"/>
              <a:t>Образец заголовка</a:t>
            </a:r>
            <a:endParaRPr lang="ru-RU" noProof="0"/>
          </a:p>
        </p:txBody>
      </p:sp>
      <p:sp>
        <p:nvSpPr>
          <p:cNvPr id="3" name="Подзаголовок 2"/>
          <p:cNvSpPr>
            <a:spLocks noGrp="1"/>
          </p:cNvSpPr>
          <p:nvPr>
            <p:ph type="subTitle" idx="1"/>
          </p:nvPr>
        </p:nvSpPr>
        <p:spPr>
          <a:xfrm>
            <a:off x="2695194" y="4352544"/>
            <a:ext cx="6801612" cy="1239894"/>
          </a:xfrm>
          <a:noFill/>
        </p:spPr>
        <p:txBody>
          <a:bodyPr rtlCol="0">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smtClean="0"/>
              <a:t>Образец подзаголовка</a:t>
            </a:r>
            <a:endParaRPr lang="ru-RU" noProof="0"/>
          </a:p>
        </p:txBody>
      </p:sp>
      <p:sp>
        <p:nvSpPr>
          <p:cNvPr id="7" name="Дата 6"/>
          <p:cNvSpPr>
            <a:spLocks noGrp="1"/>
          </p:cNvSpPr>
          <p:nvPr>
            <p:ph type="dt" sz="half" idx="10"/>
          </p:nvPr>
        </p:nvSpPr>
        <p:spPr/>
        <p:txBody>
          <a:bodyPr rtlCol="0"/>
          <a:lstStyle>
            <a:lvl1pPr>
              <a:defRPr>
                <a:solidFill>
                  <a:schemeClr val="bg1"/>
                </a:solidFill>
              </a:defRPr>
            </a:lvl1pPr>
          </a:lstStyle>
          <a:p>
            <a:pPr rtl="0"/>
            <a:fld id="{3A098A16-5D9D-4D43-8B60-6D8B59D5ECC7}" type="datetime1">
              <a:rPr lang="ru-RU" noProof="0" smtClean="0"/>
              <a:pPr rtl="0"/>
              <a:t>14.02.2026</a:t>
            </a:fld>
            <a:endParaRPr lang="ru-RU" noProof="0"/>
          </a:p>
        </p:txBody>
      </p:sp>
      <p:sp>
        <p:nvSpPr>
          <p:cNvPr id="8" name="Нижний колонтитул 7"/>
          <p:cNvSpPr>
            <a:spLocks noGrp="1"/>
          </p:cNvSpPr>
          <p:nvPr>
            <p:ph type="ftr" sz="quarter" idx="11"/>
          </p:nvPr>
        </p:nvSpPr>
        <p:spPr/>
        <p:txBody>
          <a:bodyPr rtlCol="0"/>
          <a:lstStyle>
            <a:lvl1pPr>
              <a:defRPr>
                <a:solidFill>
                  <a:schemeClr val="bg1"/>
                </a:solidFill>
              </a:defRPr>
            </a:lvl1pPr>
          </a:lstStyle>
          <a:p>
            <a:pPr rtl="0"/>
            <a:r>
              <a:rPr lang="ru-RU" noProof="0"/>
              <a:t>Добавить нижний колонтитул</a:t>
            </a:r>
          </a:p>
        </p:txBody>
      </p:sp>
      <p:sp>
        <p:nvSpPr>
          <p:cNvPr id="9" name="Номер слайда 8"/>
          <p:cNvSpPr>
            <a:spLocks noGrp="1"/>
          </p:cNvSpPr>
          <p:nvPr>
            <p:ph type="sldNum" sz="quarter" idx="12"/>
          </p:nvPr>
        </p:nvSpPr>
        <p:spPr/>
        <p:txBody>
          <a:bodyPr rtlCol="0"/>
          <a:lstStyle/>
          <a:p>
            <a:pPr rtl="0"/>
            <a:fld id="{42F0A33C-B6D6-454E-A4EA-5198AC78DEE3}" type="slidenum">
              <a:rPr lang="ru-RU" noProof="0" smtClean="0"/>
              <a:pPr rtl="0"/>
              <a:t>‹#›</a:t>
            </a:fld>
            <a:endParaRPr lang="ru-RU" noProof="0"/>
          </a:p>
        </p:txBody>
      </p:sp>
    </p:spTree>
    <p:extLst>
      <p:ext uri="{BB962C8B-B14F-4D97-AF65-F5344CB8AC3E}">
        <p14:creationId xmlns="" xmlns:p14="http://schemas.microsoft.com/office/powerpoint/2010/main" val="2249634510"/>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bwMode="gray">
          <a:noFill/>
          <a:ln>
            <a:solidFill>
              <a:schemeClr val="accent2"/>
            </a:solidFill>
          </a:ln>
        </p:spPr>
        <p:txBody>
          <a:bodyPr rtlCol="0"/>
          <a:lstStyle/>
          <a:p>
            <a:pPr rtl="0"/>
            <a:r>
              <a:rPr lang="ru-RU" noProof="0" smtClean="0"/>
              <a:t>Образец заголовка</a:t>
            </a:r>
            <a:endParaRPr lang="ru-RU" noProof="0"/>
          </a:p>
        </p:txBody>
      </p:sp>
      <p:sp>
        <p:nvSpPr>
          <p:cNvPr id="3" name="Объект 2"/>
          <p:cNvSpPr>
            <a:spLocks noGrp="1"/>
          </p:cNvSpPr>
          <p:nvPr>
            <p:ph idx="1"/>
          </p:nvPr>
        </p:nvSpPr>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7" name="Дата 6"/>
          <p:cNvSpPr>
            <a:spLocks noGrp="1"/>
          </p:cNvSpPr>
          <p:nvPr>
            <p:ph type="dt" sz="half" idx="10"/>
          </p:nvPr>
        </p:nvSpPr>
        <p:spPr/>
        <p:txBody>
          <a:bodyPr rtlCol="0"/>
          <a:lstStyle/>
          <a:p>
            <a:pPr rtl="0"/>
            <a:fld id="{7919B068-F729-40F7-B380-93481482F105}" type="datetime1">
              <a:rPr lang="ru-RU" noProof="0" smtClean="0"/>
              <a:pPr rtl="0"/>
              <a:t>14.02.2026</a:t>
            </a:fld>
            <a:endParaRPr lang="ru-RU" noProof="0"/>
          </a:p>
        </p:txBody>
      </p:sp>
      <p:sp>
        <p:nvSpPr>
          <p:cNvPr id="8" name="Нижний колонтитул 7"/>
          <p:cNvSpPr>
            <a:spLocks noGrp="1"/>
          </p:cNvSpPr>
          <p:nvPr>
            <p:ph type="ftr" sz="quarter" idx="11"/>
          </p:nvPr>
        </p:nvSpPr>
        <p:spPr/>
        <p:txBody>
          <a:bodyPr rtlCol="0"/>
          <a:lstStyle/>
          <a:p>
            <a:pPr rtl="0"/>
            <a:r>
              <a:rPr lang="ru-RU" noProof="0"/>
              <a:t>Добавить нижний колонтитул</a:t>
            </a:r>
          </a:p>
        </p:txBody>
      </p:sp>
      <p:sp>
        <p:nvSpPr>
          <p:cNvPr id="9" name="Номер слайда 8"/>
          <p:cNvSpPr>
            <a:spLocks noGrp="1"/>
          </p:cNvSpPr>
          <p:nvPr>
            <p:ph type="sldNum" sz="quarter" idx="12"/>
          </p:nvPr>
        </p:nvSpPr>
        <p:spPr/>
        <p:txBody>
          <a:bodyPr rtlCol="0"/>
          <a:lstStyle/>
          <a:p>
            <a:pPr rtl="0"/>
            <a:fld id="{42F0A33C-B6D6-454E-A4EA-5198AC78DEE3}" type="slidenum">
              <a:rPr lang="ru-RU" noProof="0" smtClean="0"/>
              <a:pPr rtl="0"/>
              <a:t>‹#›</a:t>
            </a:fld>
            <a:endParaRPr lang="ru-RU" noProof="0"/>
          </a:p>
        </p:txBody>
      </p:sp>
      <p:sp>
        <p:nvSpPr>
          <p:cNvPr id="10" name="Прямоугольник 9">
            <a:extLst>
              <a:ext uri="{FF2B5EF4-FFF2-40B4-BE49-F238E27FC236}">
                <a16:creationId xmlns="" xmlns:a16="http://schemas.microsoft.com/office/drawing/2014/main" id="{C0B668FB-6A04-4C02-A197-0044D616A95A}"/>
              </a:ext>
            </a:extLst>
          </p:cNvPr>
          <p:cNvSpPr/>
          <p:nvPr userDrawn="1"/>
        </p:nvSpPr>
        <p:spPr>
          <a:xfrm>
            <a:off x="-15240" y="-1"/>
            <a:ext cx="365760" cy="6876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noProof="0"/>
          </a:p>
        </p:txBody>
      </p:sp>
    </p:spTree>
    <p:extLst>
      <p:ext uri="{BB962C8B-B14F-4D97-AF65-F5344CB8AC3E}">
        <p14:creationId xmlns="" xmlns:p14="http://schemas.microsoft.com/office/powerpoint/2010/main" val="4038643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bwMode="gray">
          <a:noFill/>
          <a:ln>
            <a:noFill/>
          </a:ln>
        </p:spPr>
        <p:txBody>
          <a:bodyPr rtlCol="0"/>
          <a:lstStyle/>
          <a:p>
            <a:pPr rtl="0"/>
            <a:r>
              <a:rPr lang="ru-RU" noProof="0" smtClean="0"/>
              <a:t>Образец заголовка</a:t>
            </a:r>
            <a:endParaRPr lang="ru-RU" noProof="0"/>
          </a:p>
        </p:txBody>
      </p:sp>
      <p:sp>
        <p:nvSpPr>
          <p:cNvPr id="3" name="Объект 2"/>
          <p:cNvSpPr>
            <a:spLocks noGrp="1"/>
          </p:cNvSpPr>
          <p:nvPr>
            <p:ph sz="half" idx="1"/>
          </p:nvPr>
        </p:nvSpPr>
        <p:spPr>
          <a:xfrm>
            <a:off x="1581912" y="2638044"/>
            <a:ext cx="4271771" cy="3101982"/>
          </a:xfrm>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4" name="Объект 3"/>
          <p:cNvSpPr>
            <a:spLocks noGrp="1"/>
          </p:cNvSpPr>
          <p:nvPr>
            <p:ph sz="half" idx="2"/>
          </p:nvPr>
        </p:nvSpPr>
        <p:spPr>
          <a:xfrm>
            <a:off x="6338315" y="2638044"/>
            <a:ext cx="4270247" cy="3101982"/>
          </a:xfrm>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8" name="Дата 7"/>
          <p:cNvSpPr>
            <a:spLocks noGrp="1"/>
          </p:cNvSpPr>
          <p:nvPr>
            <p:ph type="dt" sz="half" idx="10"/>
          </p:nvPr>
        </p:nvSpPr>
        <p:spPr/>
        <p:txBody>
          <a:bodyPr rtlCol="0"/>
          <a:lstStyle/>
          <a:p>
            <a:pPr rtl="0"/>
            <a:fld id="{BA5764BD-B901-4975-BF59-058D88186A27}" type="datetime1">
              <a:rPr lang="ru-RU" noProof="0" smtClean="0"/>
              <a:pPr rtl="0"/>
              <a:t>14.02.2026</a:t>
            </a:fld>
            <a:endParaRPr lang="ru-RU" noProof="0"/>
          </a:p>
        </p:txBody>
      </p:sp>
      <p:sp>
        <p:nvSpPr>
          <p:cNvPr id="9" name="Нижний колонтитул 8"/>
          <p:cNvSpPr>
            <a:spLocks noGrp="1"/>
          </p:cNvSpPr>
          <p:nvPr>
            <p:ph type="ftr" sz="quarter" idx="11"/>
          </p:nvPr>
        </p:nvSpPr>
        <p:spPr/>
        <p:txBody>
          <a:bodyPr rtlCol="0"/>
          <a:lstStyle/>
          <a:p>
            <a:pPr rtl="0"/>
            <a:r>
              <a:rPr lang="ru-RU" noProof="0"/>
              <a:t>Добавить нижний колонтитул</a:t>
            </a:r>
          </a:p>
        </p:txBody>
      </p:sp>
      <p:sp>
        <p:nvSpPr>
          <p:cNvPr id="10" name="Номер слайда 9"/>
          <p:cNvSpPr>
            <a:spLocks noGrp="1"/>
          </p:cNvSpPr>
          <p:nvPr>
            <p:ph type="sldNum" sz="quarter" idx="12"/>
          </p:nvPr>
        </p:nvSpPr>
        <p:spPr/>
        <p:txBody>
          <a:bodyPr rtlCol="0"/>
          <a:lstStyle/>
          <a:p>
            <a:pPr rtl="0"/>
            <a:fld id="{42F0A33C-B6D6-454E-A4EA-5198AC78DEE3}" type="slidenum">
              <a:rPr lang="ru-RU" noProof="0" smtClean="0"/>
              <a:pPr rtl="0"/>
              <a:t>‹#›</a:t>
            </a:fld>
            <a:endParaRPr lang="ru-RU" noProof="0"/>
          </a:p>
        </p:txBody>
      </p:sp>
      <p:sp>
        <p:nvSpPr>
          <p:cNvPr id="11" name="Прямоугольник 10">
            <a:extLst>
              <a:ext uri="{FF2B5EF4-FFF2-40B4-BE49-F238E27FC236}">
                <a16:creationId xmlns="" xmlns:a16="http://schemas.microsoft.com/office/drawing/2014/main" id="{E972FC25-236C-4A4E-83A6-4EBE36B8339C}"/>
              </a:ext>
            </a:extLst>
          </p:cNvPr>
          <p:cNvSpPr/>
          <p:nvPr userDrawn="1"/>
        </p:nvSpPr>
        <p:spPr>
          <a:xfrm>
            <a:off x="-15240" y="-1"/>
            <a:ext cx="365760" cy="6876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noProof="0"/>
          </a:p>
        </p:txBody>
      </p:sp>
    </p:spTree>
    <p:extLst>
      <p:ext uri="{BB962C8B-B14F-4D97-AF65-F5344CB8AC3E}">
        <p14:creationId xmlns="" xmlns:p14="http://schemas.microsoft.com/office/powerpoint/2010/main" val="17955229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Сравнение">
    <p:bg>
      <p:bgPr>
        <a:solidFill>
          <a:schemeClr val="accent2"/>
        </a:solidFill>
        <a:effectLst/>
      </p:bgPr>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1583436" y="2313433"/>
            <a:ext cx="4270248" cy="704087"/>
          </a:xfrm>
        </p:spPr>
        <p:txBody>
          <a:bodyPr vert="horz" lIns="91440" tIns="45720" rIns="91440" bIns="45720" rtlCol="0" anchor="b">
            <a:normAutofit/>
          </a:bodyPr>
          <a:lstStyle>
            <a:lvl1pPr marL="0" indent="0">
              <a:buNone/>
              <a:defRPr lang="en-US" sz="2400" b="1" dirty="0">
                <a:solidFill>
                  <a:schemeClr val="bg1"/>
                </a:solidFill>
              </a:defRPr>
            </a:lvl1pPr>
          </a:lstStyle>
          <a:p>
            <a:pPr marL="228600" lvl="0" indent="-228600" rtl="0"/>
            <a:r>
              <a:rPr lang="ru-RU" noProof="0" smtClean="0"/>
              <a:t>Образец текста</a:t>
            </a:r>
          </a:p>
        </p:txBody>
      </p:sp>
      <p:sp>
        <p:nvSpPr>
          <p:cNvPr id="4" name="Объект 3"/>
          <p:cNvSpPr>
            <a:spLocks noGrp="1"/>
          </p:cNvSpPr>
          <p:nvPr>
            <p:ph sz="half" idx="2"/>
          </p:nvPr>
        </p:nvSpPr>
        <p:spPr>
          <a:xfrm>
            <a:off x="1583436" y="3143250"/>
            <a:ext cx="4270248" cy="2596776"/>
          </a:xfrm>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6" name="Объект 5"/>
          <p:cNvSpPr>
            <a:spLocks noGrp="1"/>
          </p:cNvSpPr>
          <p:nvPr>
            <p:ph sz="quarter" idx="4"/>
          </p:nvPr>
        </p:nvSpPr>
        <p:spPr>
          <a:xfrm>
            <a:off x="6338316" y="3143250"/>
            <a:ext cx="4253484" cy="2596776"/>
          </a:xfrm>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7" name="Дата 6"/>
          <p:cNvSpPr>
            <a:spLocks noGrp="1"/>
          </p:cNvSpPr>
          <p:nvPr>
            <p:ph type="dt" sz="half" idx="10"/>
          </p:nvPr>
        </p:nvSpPr>
        <p:spPr/>
        <p:txBody>
          <a:bodyPr rtlCol="0"/>
          <a:lstStyle>
            <a:lvl1pPr>
              <a:defRPr>
                <a:solidFill>
                  <a:schemeClr val="bg1">
                    <a:alpha val="70000"/>
                  </a:schemeClr>
                </a:solidFill>
              </a:defRPr>
            </a:lvl1pPr>
          </a:lstStyle>
          <a:p>
            <a:pPr rtl="0"/>
            <a:fld id="{2CB1EF75-4955-4A98-870F-65854237CFDE}" type="datetime1">
              <a:rPr lang="ru-RU" noProof="0" smtClean="0"/>
              <a:pPr rtl="0"/>
              <a:t>14.02.2026</a:t>
            </a:fld>
            <a:endParaRPr lang="ru-RU" noProof="0"/>
          </a:p>
        </p:txBody>
      </p:sp>
      <p:sp>
        <p:nvSpPr>
          <p:cNvPr id="8" name="Нижний колонтитул 7"/>
          <p:cNvSpPr>
            <a:spLocks noGrp="1"/>
          </p:cNvSpPr>
          <p:nvPr>
            <p:ph type="ftr" sz="quarter" idx="11"/>
          </p:nvPr>
        </p:nvSpPr>
        <p:spPr/>
        <p:txBody>
          <a:bodyPr rtlCol="0"/>
          <a:lstStyle>
            <a:lvl1pPr>
              <a:defRPr>
                <a:solidFill>
                  <a:schemeClr val="bg1">
                    <a:alpha val="70000"/>
                  </a:schemeClr>
                </a:solidFill>
              </a:defRPr>
            </a:lvl1pPr>
          </a:lstStyle>
          <a:p>
            <a:pPr rtl="0"/>
            <a:r>
              <a:rPr lang="ru-RU" noProof="0"/>
              <a:t>Добавить нижний колонтитул</a:t>
            </a:r>
          </a:p>
        </p:txBody>
      </p:sp>
      <p:sp>
        <p:nvSpPr>
          <p:cNvPr id="9" name="Номер слайда 8"/>
          <p:cNvSpPr>
            <a:spLocks noGrp="1"/>
          </p:cNvSpPr>
          <p:nvPr>
            <p:ph type="sldNum" sz="quarter" idx="12"/>
          </p:nvPr>
        </p:nvSpPr>
        <p:spPr/>
        <p:txBody>
          <a:bodyPr rtlCol="0"/>
          <a:lstStyle/>
          <a:p>
            <a:pPr rtl="0"/>
            <a:fld id="{42F0A33C-B6D6-454E-A4EA-5198AC78DEE3}" type="slidenum">
              <a:rPr lang="ru-RU" noProof="0" smtClean="0"/>
              <a:pPr rtl="0"/>
              <a:t>‹#›</a:t>
            </a:fld>
            <a:endParaRPr lang="ru-RU" noProof="0"/>
          </a:p>
        </p:txBody>
      </p:sp>
      <p:sp>
        <p:nvSpPr>
          <p:cNvPr id="10" name="Заголовок 9"/>
          <p:cNvSpPr>
            <a:spLocks noGrp="1"/>
          </p:cNvSpPr>
          <p:nvPr>
            <p:ph type="title"/>
          </p:nvPr>
        </p:nvSpPr>
        <p:spPr bwMode="gray">
          <a:noFill/>
          <a:ln>
            <a:solidFill>
              <a:schemeClr val="bg1"/>
            </a:solidFill>
          </a:ln>
        </p:spPr>
        <p:txBody>
          <a:bodyPr rtlCol="0"/>
          <a:lstStyle/>
          <a:p>
            <a:pPr rtl="0"/>
            <a:r>
              <a:rPr lang="ru-RU" noProof="0" smtClean="0"/>
              <a:t>Образец заголовка</a:t>
            </a:r>
            <a:endParaRPr lang="ru-RU" noProof="0"/>
          </a:p>
        </p:txBody>
      </p:sp>
      <p:sp>
        <p:nvSpPr>
          <p:cNvPr id="12" name="Текст 4">
            <a:extLst>
              <a:ext uri="{FF2B5EF4-FFF2-40B4-BE49-F238E27FC236}">
                <a16:creationId xmlns="" xmlns:a16="http://schemas.microsoft.com/office/drawing/2014/main" id="{7CC6D812-2BC4-484A-A3B0-D751943CAC28}"/>
              </a:ext>
            </a:extLst>
          </p:cNvPr>
          <p:cNvSpPr>
            <a:spLocks noGrp="1"/>
          </p:cNvSpPr>
          <p:nvPr>
            <p:ph type="body" sz="quarter" idx="3"/>
          </p:nvPr>
        </p:nvSpPr>
        <p:spPr>
          <a:xfrm>
            <a:off x="6304927" y="2313433"/>
            <a:ext cx="4270248" cy="704088"/>
          </a:xfrm>
        </p:spPr>
        <p:txBody>
          <a:bodyPr rtlCol="0" anchor="b"/>
          <a:lstStyle>
            <a:lvl1pPr marL="0" indent="0">
              <a:buFont typeface="Arial" panose="020B0604020202020204" pitchFamily="34" charse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smtClean="0"/>
              <a:t>Образец текста</a:t>
            </a:r>
          </a:p>
        </p:txBody>
      </p:sp>
    </p:spTree>
    <p:extLst>
      <p:ext uri="{BB962C8B-B14F-4D97-AF65-F5344CB8AC3E}">
        <p14:creationId xmlns="" xmlns:p14="http://schemas.microsoft.com/office/powerpoint/2010/main" val="10744509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spTree>
      <p:nvGrpSpPr>
        <p:cNvPr id="1" name=""/>
        <p:cNvGrpSpPr/>
        <p:nvPr/>
      </p:nvGrpSpPr>
      <p:grpSpPr>
        <a:xfrm>
          <a:off x="0" y="0"/>
          <a:ext cx="0" cy="0"/>
          <a:chOff x="0" y="0"/>
          <a:chExt cx="0" cy="0"/>
        </a:xfrm>
      </p:grpSpPr>
      <p:sp>
        <p:nvSpPr>
          <p:cNvPr id="5" name="Номер слайда 4"/>
          <p:cNvSpPr>
            <a:spLocks noGrp="1"/>
          </p:cNvSpPr>
          <p:nvPr>
            <p:ph type="sldNum" sz="quarter" idx="12"/>
          </p:nvPr>
        </p:nvSpPr>
        <p:spPr>
          <a:xfrm>
            <a:off x="11459962" y="6324918"/>
            <a:ext cx="365760" cy="365760"/>
          </a:xfrm>
        </p:spPr>
        <p:txBody>
          <a:bodyPr rtlCol="0"/>
          <a:lstStyle/>
          <a:p>
            <a:pPr rtl="0"/>
            <a:fld id="{42F0A33C-B6D6-454E-A4EA-5198AC78DEE3}" type="slidenum">
              <a:rPr lang="ru-RU" noProof="0" smtClean="0"/>
              <a:pPr rtl="0"/>
              <a:t>‹#›</a:t>
            </a:fld>
            <a:endParaRPr lang="ru-RU" noProof="0"/>
          </a:p>
        </p:txBody>
      </p:sp>
      <p:sp>
        <p:nvSpPr>
          <p:cNvPr id="3" name="Дата 2"/>
          <p:cNvSpPr>
            <a:spLocks noGrp="1"/>
          </p:cNvSpPr>
          <p:nvPr>
            <p:ph type="dt" sz="half" idx="10"/>
          </p:nvPr>
        </p:nvSpPr>
        <p:spPr>
          <a:xfrm>
            <a:off x="8644389" y="6345814"/>
            <a:ext cx="2753746" cy="323968"/>
          </a:xfrm>
        </p:spPr>
        <p:txBody>
          <a:bodyPr rtlCol="0"/>
          <a:lstStyle/>
          <a:p>
            <a:pPr rtl="0"/>
            <a:fld id="{D8F5BC31-E757-4D45-98F7-9341DFC98F7F}" type="datetime1">
              <a:rPr lang="ru-RU" noProof="0" smtClean="0"/>
              <a:pPr rtl="0"/>
              <a:t>14.02.2026</a:t>
            </a:fld>
            <a:endParaRPr lang="ru-RU" noProof="0"/>
          </a:p>
        </p:txBody>
      </p:sp>
      <p:sp>
        <p:nvSpPr>
          <p:cNvPr id="4" name="Нижний колонтитул 3"/>
          <p:cNvSpPr>
            <a:spLocks noGrp="1"/>
          </p:cNvSpPr>
          <p:nvPr>
            <p:ph type="ftr" sz="quarter" idx="11"/>
          </p:nvPr>
        </p:nvSpPr>
        <p:spPr>
          <a:xfrm>
            <a:off x="457200" y="6403848"/>
            <a:ext cx="5901189" cy="320040"/>
          </a:xfrm>
        </p:spPr>
        <p:txBody>
          <a:bodyPr rtlCol="0"/>
          <a:lstStyle/>
          <a:p>
            <a:pPr rtl="0"/>
            <a:r>
              <a:rPr lang="ru-RU" noProof="0"/>
              <a:t>Добавить нижний колонтитул</a:t>
            </a:r>
          </a:p>
        </p:txBody>
      </p:sp>
      <p:sp>
        <p:nvSpPr>
          <p:cNvPr id="21" name="Прямоугольник 20">
            <a:extLst>
              <a:ext uri="{FF2B5EF4-FFF2-40B4-BE49-F238E27FC236}">
                <a16:creationId xmlns="" xmlns:a16="http://schemas.microsoft.com/office/drawing/2014/main" id="{64070FEF-D9D1-45DF-A806-9CA5B8270E72}"/>
              </a:ext>
            </a:extLst>
          </p:cNvPr>
          <p:cNvSpPr/>
          <p:nvPr userDrawn="1"/>
        </p:nvSpPr>
        <p:spPr>
          <a:xfrm>
            <a:off x="-15240" y="-1"/>
            <a:ext cx="365760" cy="6876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noProof="0"/>
          </a:p>
        </p:txBody>
      </p:sp>
      <p:sp>
        <p:nvSpPr>
          <p:cNvPr id="2" name="Заголовок 1">
            <a:extLst>
              <a:ext uri="{FF2B5EF4-FFF2-40B4-BE49-F238E27FC236}">
                <a16:creationId xmlns="" xmlns:a16="http://schemas.microsoft.com/office/drawing/2014/main" id="{76C8A7AD-2B2B-4A1B-8A04-1B8223844A00}"/>
              </a:ext>
            </a:extLst>
          </p:cNvPr>
          <p:cNvSpPr>
            <a:spLocks noGrp="1"/>
          </p:cNvSpPr>
          <p:nvPr>
            <p:ph type="title"/>
          </p:nvPr>
        </p:nvSpPr>
        <p:spPr/>
        <p:txBody>
          <a:bodyPr rtlCol="0"/>
          <a:lstStyle/>
          <a:p>
            <a:pPr rtl="0"/>
            <a:r>
              <a:rPr lang="ru-RU" noProof="0" smtClean="0"/>
              <a:t>Образец заголовка</a:t>
            </a:r>
            <a:endParaRPr lang="ru-RU" noProof="0"/>
          </a:p>
        </p:txBody>
      </p:sp>
    </p:spTree>
    <p:extLst>
      <p:ext uri="{BB962C8B-B14F-4D97-AF65-F5344CB8AC3E}">
        <p14:creationId xmlns="" xmlns:p14="http://schemas.microsoft.com/office/powerpoint/2010/main" val="2346313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Пустой">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rtlCol="0"/>
          <a:lstStyle/>
          <a:p>
            <a:pPr rtl="0"/>
            <a:fld id="{5F63720D-7F75-460A-8556-A3CF4526D302}" type="datetime1">
              <a:rPr lang="ru-RU" noProof="0" smtClean="0"/>
              <a:pPr rtl="0"/>
              <a:t>14.02.2026</a:t>
            </a:fld>
            <a:endParaRPr lang="ru-RU" noProof="0"/>
          </a:p>
        </p:txBody>
      </p:sp>
      <p:sp>
        <p:nvSpPr>
          <p:cNvPr id="4" name="Нижний колонтитул 3"/>
          <p:cNvSpPr>
            <a:spLocks noGrp="1"/>
          </p:cNvSpPr>
          <p:nvPr>
            <p:ph type="ftr" sz="quarter" idx="11"/>
          </p:nvPr>
        </p:nvSpPr>
        <p:spPr/>
        <p:txBody>
          <a:bodyPr rtlCol="0"/>
          <a:lstStyle/>
          <a:p>
            <a:pPr rtl="0"/>
            <a:r>
              <a:rPr lang="ru-RU" noProof="0"/>
              <a:t>Добавить нижний колонтитул</a:t>
            </a:r>
          </a:p>
        </p:txBody>
      </p:sp>
      <p:sp>
        <p:nvSpPr>
          <p:cNvPr id="5" name="Номер слайда 4"/>
          <p:cNvSpPr>
            <a:spLocks noGrp="1"/>
          </p:cNvSpPr>
          <p:nvPr>
            <p:ph type="sldNum" sz="quarter" idx="12"/>
          </p:nvPr>
        </p:nvSpPr>
        <p:spPr/>
        <p:txBody>
          <a:bodyPr rtlCol="0"/>
          <a:lstStyle/>
          <a:p>
            <a:pPr rtl="0"/>
            <a:fld id="{42F0A33C-B6D6-454E-A4EA-5198AC78DEE3}" type="slidenum">
              <a:rPr lang="ru-RU" noProof="0" smtClean="0"/>
              <a:pPr rtl="0"/>
              <a:t>‹#›</a:t>
            </a:fld>
            <a:endParaRPr lang="ru-RU" noProof="0"/>
          </a:p>
        </p:txBody>
      </p:sp>
    </p:spTree>
    <p:extLst>
      <p:ext uri="{BB962C8B-B14F-4D97-AF65-F5344CB8AC3E}">
        <p14:creationId xmlns="" xmlns:p14="http://schemas.microsoft.com/office/powerpoint/2010/main" val="1930181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Заголовок и объект">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bwMode="black">
          <a:xfrm>
            <a:off x="688624" y="594360"/>
            <a:ext cx="10893775" cy="1962150"/>
          </a:xfrm>
          <a:noFill/>
          <a:ln w="38100">
            <a:solidFill>
              <a:schemeClr val="bg1"/>
            </a:solidFill>
          </a:ln>
        </p:spPr>
        <p:txBody>
          <a:bodyPr lIns="72000" tIns="72000" rIns="72000" bIns="72000" rtlCol="0" anchor="t" anchorCtr="0">
            <a:normAutofit/>
          </a:bodyPr>
          <a:lstStyle>
            <a:lvl1pPr algn="l">
              <a:defRPr sz="4000" cap="none" spc="0" baseline="0">
                <a:solidFill>
                  <a:schemeClr val="tx2">
                    <a:lumMod val="50000"/>
                  </a:schemeClr>
                </a:solidFill>
              </a:defRPr>
            </a:lvl1pPr>
          </a:lstStyle>
          <a:p>
            <a:pPr rtl="0"/>
            <a:r>
              <a:rPr lang="ru-RU" noProof="0" smtClean="0"/>
              <a:t>Образец заголовка</a:t>
            </a:r>
            <a:endParaRPr lang="ru-RU" noProof="0"/>
          </a:p>
        </p:txBody>
      </p:sp>
      <p:sp>
        <p:nvSpPr>
          <p:cNvPr id="3" name="Объект 2"/>
          <p:cNvSpPr>
            <a:spLocks noGrp="1"/>
          </p:cNvSpPr>
          <p:nvPr>
            <p:ph idx="1"/>
          </p:nvPr>
        </p:nvSpPr>
        <p:spPr>
          <a:xfrm>
            <a:off x="699108" y="2084071"/>
            <a:ext cx="10883292" cy="3501154"/>
          </a:xfrm>
        </p:spPr>
        <p:txBody>
          <a:bodyPr numCol="2" spcCol="108000" rtlCol="0">
            <a:normAutofit/>
          </a:bodyPr>
          <a:lstStyle>
            <a:lvl1pPr marL="228600" indent="-228600" algn="l">
              <a:buClr>
                <a:schemeClr val="accent2"/>
              </a:buClr>
              <a:buFont typeface="Wingdings" panose="05000000000000000000" pitchFamily="2" charset="2"/>
              <a:buChar char="§"/>
              <a:defRPr sz="2400">
                <a:solidFill>
                  <a:schemeClr val="tx2">
                    <a:lumMod val="50000"/>
                  </a:schemeClr>
                </a:solidFill>
              </a:defRPr>
            </a:lvl1pPr>
            <a:lvl2pPr marL="457200" indent="-228600" algn="l">
              <a:buClr>
                <a:schemeClr val="accent2"/>
              </a:buClr>
              <a:buFont typeface="Wingdings" panose="05000000000000000000" pitchFamily="2" charset="2"/>
              <a:buChar char="§"/>
              <a:defRPr sz="2400">
                <a:solidFill>
                  <a:schemeClr val="tx2">
                    <a:lumMod val="50000"/>
                  </a:schemeClr>
                </a:solidFill>
              </a:defRPr>
            </a:lvl2pPr>
            <a:lvl3pPr marL="685800" indent="-228600" algn="l">
              <a:buClr>
                <a:schemeClr val="accent2"/>
              </a:buClr>
              <a:buFont typeface="Wingdings" panose="05000000000000000000" pitchFamily="2" charset="2"/>
              <a:buChar char="§"/>
              <a:defRPr sz="2400">
                <a:solidFill>
                  <a:schemeClr val="tx2">
                    <a:lumMod val="50000"/>
                  </a:schemeClr>
                </a:solidFill>
              </a:defRPr>
            </a:lvl3pPr>
            <a:lvl4pPr marL="914400" indent="-228600" algn="l">
              <a:buClr>
                <a:schemeClr val="accent2"/>
              </a:buClr>
              <a:buFont typeface="Wingdings" panose="05000000000000000000" pitchFamily="2" charset="2"/>
              <a:buChar char="§"/>
              <a:defRPr sz="2400">
                <a:solidFill>
                  <a:schemeClr val="tx2">
                    <a:lumMod val="50000"/>
                  </a:schemeClr>
                </a:solidFill>
              </a:defRPr>
            </a:lvl4pPr>
            <a:lvl5pPr marL="1143000" indent="-228600" algn="l">
              <a:buClr>
                <a:schemeClr val="accent2"/>
              </a:buClr>
              <a:buFont typeface="Wingdings" panose="05000000000000000000" pitchFamily="2" charset="2"/>
              <a:buChar char="§"/>
              <a:defRPr sz="2400">
                <a:solidFill>
                  <a:schemeClr val="tx2">
                    <a:lumMod val="50000"/>
                  </a:schemeClr>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7" name="Дата 6"/>
          <p:cNvSpPr>
            <a:spLocks noGrp="1"/>
          </p:cNvSpPr>
          <p:nvPr>
            <p:ph type="dt" sz="half" idx="10"/>
          </p:nvPr>
        </p:nvSpPr>
        <p:spPr>
          <a:xfrm>
            <a:off x="7256090" y="6234888"/>
            <a:ext cx="2025832" cy="323968"/>
          </a:xfrm>
        </p:spPr>
        <p:txBody>
          <a:bodyPr rtlCol="0"/>
          <a:lstStyle>
            <a:lvl1pPr>
              <a:defRPr>
                <a:solidFill>
                  <a:schemeClr val="tx2">
                    <a:lumMod val="50000"/>
                  </a:schemeClr>
                </a:solidFill>
              </a:defRPr>
            </a:lvl1pPr>
          </a:lstStyle>
          <a:p>
            <a:pPr rtl="0"/>
            <a:fld id="{B8CDE760-8488-4707-9705-F99F75C3097E}" type="datetime1">
              <a:rPr lang="ru-RU" noProof="0" smtClean="0"/>
              <a:pPr rtl="0"/>
              <a:t>14.02.2026</a:t>
            </a:fld>
            <a:endParaRPr lang="ru-RU" noProof="0"/>
          </a:p>
        </p:txBody>
      </p:sp>
      <p:sp>
        <p:nvSpPr>
          <p:cNvPr id="8" name="Нижний колонтитул 7"/>
          <p:cNvSpPr>
            <a:spLocks noGrp="1"/>
          </p:cNvSpPr>
          <p:nvPr>
            <p:ph type="ftr" sz="quarter" idx="11"/>
          </p:nvPr>
        </p:nvSpPr>
        <p:spPr>
          <a:xfrm>
            <a:off x="2895599" y="6238816"/>
            <a:ext cx="4229101" cy="320040"/>
          </a:xfrm>
        </p:spPr>
        <p:txBody>
          <a:bodyPr rtlCol="0"/>
          <a:lstStyle>
            <a:lvl1pPr>
              <a:defRPr>
                <a:solidFill>
                  <a:schemeClr val="tx2">
                    <a:lumMod val="50000"/>
                  </a:schemeClr>
                </a:solidFill>
              </a:defRPr>
            </a:lvl1pPr>
          </a:lstStyle>
          <a:p>
            <a:pPr rtl="0"/>
            <a:r>
              <a:rPr lang="ru-RU" noProof="0"/>
              <a:t>Добавить нижний колонтитул</a:t>
            </a:r>
          </a:p>
        </p:txBody>
      </p:sp>
      <p:sp>
        <p:nvSpPr>
          <p:cNvPr id="9" name="Номер слайда 8"/>
          <p:cNvSpPr>
            <a:spLocks noGrp="1"/>
          </p:cNvSpPr>
          <p:nvPr>
            <p:ph type="sldNum" sz="quarter" idx="12"/>
          </p:nvPr>
        </p:nvSpPr>
        <p:spPr>
          <a:xfrm>
            <a:off x="8916161" y="5804577"/>
            <a:ext cx="365760" cy="365760"/>
          </a:xfrm>
        </p:spPr>
        <p:txBody>
          <a:bodyPr rtlCol="0"/>
          <a:lstStyle>
            <a:lvl1pPr>
              <a:defRPr>
                <a:solidFill>
                  <a:schemeClr val="tx2">
                    <a:lumMod val="50000"/>
                  </a:schemeClr>
                </a:solidFill>
              </a:defRPr>
            </a:lvl1pPr>
          </a:lstStyle>
          <a:p>
            <a:pPr rtl="0"/>
            <a:fld id="{42F0A33C-B6D6-454E-A4EA-5198AC78DEE3}" type="slidenum">
              <a:rPr lang="ru-RU" noProof="0" smtClean="0"/>
              <a:pPr rtl="0"/>
              <a:t>‹#›</a:t>
            </a:fld>
            <a:endParaRPr lang="ru-RU" noProof="0"/>
          </a:p>
        </p:txBody>
      </p:sp>
      <p:sp>
        <p:nvSpPr>
          <p:cNvPr id="4" name="Прямоугольник 3">
            <a:extLst>
              <a:ext uri="{FF2B5EF4-FFF2-40B4-BE49-F238E27FC236}">
                <a16:creationId xmlns="" xmlns:a16="http://schemas.microsoft.com/office/drawing/2014/main" id="{DC5B8FA8-6A22-40E7-B3E9-A963C93B51FA}"/>
              </a:ext>
            </a:extLst>
          </p:cNvPr>
          <p:cNvSpPr/>
          <p:nvPr userDrawn="1"/>
        </p:nvSpPr>
        <p:spPr>
          <a:xfrm>
            <a:off x="-15240" y="2"/>
            <a:ext cx="365760" cy="6876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noProof="0"/>
          </a:p>
        </p:txBody>
      </p:sp>
    </p:spTree>
    <p:extLst>
      <p:ext uri="{BB962C8B-B14F-4D97-AF65-F5344CB8AC3E}">
        <p14:creationId xmlns="" xmlns:p14="http://schemas.microsoft.com/office/powerpoint/2010/main" val="85820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Заголовок, подзаголовок и три изображения">
    <p:bg bwMode="blackGray">
      <p:bgPr>
        <a:solidFill>
          <a:schemeClr val="bg1"/>
        </a:solid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 xmlns:a16="http://schemas.microsoft.com/office/drawing/2014/main" id="{5B634A45-4F6E-4E7E-A6D7-E30CC149DF79}"/>
              </a:ext>
            </a:extLst>
          </p:cNvPr>
          <p:cNvSpPr/>
          <p:nvPr userDrawn="1"/>
        </p:nvSpPr>
        <p:spPr>
          <a:xfrm>
            <a:off x="0" y="2423160"/>
            <a:ext cx="12192000" cy="4439128"/>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noProof="0"/>
          </a:p>
        </p:txBody>
      </p:sp>
      <p:sp>
        <p:nvSpPr>
          <p:cNvPr id="13" name="Рисунок 6">
            <a:extLst>
              <a:ext uri="{FF2B5EF4-FFF2-40B4-BE49-F238E27FC236}">
                <a16:creationId xmlns="" xmlns:a16="http://schemas.microsoft.com/office/drawing/2014/main" id="{3A725127-1EDA-41FB-9345-CD6099714027}"/>
              </a:ext>
            </a:extLst>
          </p:cNvPr>
          <p:cNvSpPr>
            <a:spLocks noGrp="1"/>
          </p:cNvSpPr>
          <p:nvPr>
            <p:ph type="pic" sz="quarter" idx="18" hasCustomPrompt="1"/>
          </p:nvPr>
        </p:nvSpPr>
        <p:spPr>
          <a:xfrm>
            <a:off x="823479" y="2952166"/>
            <a:ext cx="2880000" cy="2880000"/>
          </a:xfrm>
          <a:ln w="38100">
            <a:solidFill>
              <a:srgbClr val="FFFFFF"/>
            </a:solidFill>
          </a:ln>
        </p:spPr>
        <p:txBody>
          <a:bodyPr rtlCol="0"/>
          <a:lstStyle/>
          <a:p>
            <a:pPr rtl="0"/>
            <a:r>
              <a:rPr lang="ru-RU" noProof="0"/>
              <a:t>Щелкните значок, чтобы добавить изображение</a:t>
            </a:r>
          </a:p>
        </p:txBody>
      </p:sp>
      <p:sp>
        <p:nvSpPr>
          <p:cNvPr id="15" name="Рисунок 6">
            <a:extLst>
              <a:ext uri="{FF2B5EF4-FFF2-40B4-BE49-F238E27FC236}">
                <a16:creationId xmlns="" xmlns:a16="http://schemas.microsoft.com/office/drawing/2014/main" id="{45910403-693E-46B1-890E-692928E72B70}"/>
              </a:ext>
            </a:extLst>
          </p:cNvPr>
          <p:cNvSpPr>
            <a:spLocks noGrp="1"/>
          </p:cNvSpPr>
          <p:nvPr>
            <p:ph type="pic" sz="quarter" idx="20" hasCustomPrompt="1"/>
          </p:nvPr>
        </p:nvSpPr>
        <p:spPr>
          <a:xfrm>
            <a:off x="8488521" y="2952166"/>
            <a:ext cx="2880000" cy="2880000"/>
          </a:xfrm>
          <a:ln w="38100">
            <a:solidFill>
              <a:srgbClr val="FFFFFF"/>
            </a:solidFill>
          </a:ln>
        </p:spPr>
        <p:txBody>
          <a:bodyPr rtlCol="0"/>
          <a:lstStyle/>
          <a:p>
            <a:pPr rtl="0"/>
            <a:r>
              <a:rPr lang="ru-RU" noProof="0"/>
              <a:t>Щелкните значок, чтобы добавить изображение</a:t>
            </a:r>
          </a:p>
        </p:txBody>
      </p:sp>
      <p:sp>
        <p:nvSpPr>
          <p:cNvPr id="2" name="Дата 1"/>
          <p:cNvSpPr>
            <a:spLocks noGrp="1"/>
          </p:cNvSpPr>
          <p:nvPr>
            <p:ph type="dt" sz="half" idx="10"/>
          </p:nvPr>
        </p:nvSpPr>
        <p:spPr>
          <a:xfrm>
            <a:off x="8385309" y="6238816"/>
            <a:ext cx="2753746" cy="323968"/>
          </a:xfrm>
        </p:spPr>
        <p:txBody>
          <a:bodyPr rtlCol="0"/>
          <a:lstStyle/>
          <a:p>
            <a:pPr rtl="0"/>
            <a:fld id="{31E39C75-ABE1-49F3-8A86-E6BD755CA5BA}" type="datetime1">
              <a:rPr lang="ru-RU" noProof="0" smtClean="0"/>
              <a:pPr rtl="0"/>
              <a:t>14.02.2026</a:t>
            </a:fld>
            <a:endParaRPr lang="ru-RU" noProof="0"/>
          </a:p>
        </p:txBody>
      </p:sp>
      <p:sp>
        <p:nvSpPr>
          <p:cNvPr id="3" name="Нижний колонтитул 2"/>
          <p:cNvSpPr>
            <a:spLocks noGrp="1"/>
          </p:cNvSpPr>
          <p:nvPr>
            <p:ph type="ftr" sz="quarter" idx="11"/>
          </p:nvPr>
        </p:nvSpPr>
        <p:spPr>
          <a:xfrm>
            <a:off x="807720" y="6238816"/>
            <a:ext cx="5901189" cy="320040"/>
          </a:xfrm>
        </p:spPr>
        <p:txBody>
          <a:bodyPr rtlCol="0"/>
          <a:lstStyle/>
          <a:p>
            <a:pPr rtl="0"/>
            <a:r>
              <a:rPr lang="ru-RU" noProof="0"/>
              <a:t>Добавить нижний колонтитул</a:t>
            </a:r>
          </a:p>
        </p:txBody>
      </p:sp>
      <p:sp>
        <p:nvSpPr>
          <p:cNvPr id="4" name="Номер слайда 3"/>
          <p:cNvSpPr>
            <a:spLocks noGrp="1"/>
          </p:cNvSpPr>
          <p:nvPr>
            <p:ph type="sldNum" sz="quarter" idx="12"/>
          </p:nvPr>
        </p:nvSpPr>
        <p:spPr>
          <a:xfrm>
            <a:off x="11322802" y="6217920"/>
            <a:ext cx="365760" cy="365760"/>
          </a:xfrm>
        </p:spPr>
        <p:txBody>
          <a:bodyPr rtlCol="0"/>
          <a:lstStyle/>
          <a:p>
            <a:pPr rtl="0"/>
            <a:fld id="{42F0A33C-B6D6-454E-A4EA-5198AC78DEE3}" type="slidenum">
              <a:rPr lang="ru-RU" noProof="0" smtClean="0"/>
              <a:pPr rtl="0"/>
              <a:t>‹#›</a:t>
            </a:fld>
            <a:endParaRPr lang="ru-RU" noProof="0"/>
          </a:p>
        </p:txBody>
      </p:sp>
      <p:sp>
        <p:nvSpPr>
          <p:cNvPr id="5" name="Заголовок 4">
            <a:extLst>
              <a:ext uri="{FF2B5EF4-FFF2-40B4-BE49-F238E27FC236}">
                <a16:creationId xmlns="" xmlns:a16="http://schemas.microsoft.com/office/drawing/2014/main" id="{344A571C-BD72-4598-B89C-F24CC99E0066}"/>
              </a:ext>
            </a:extLst>
          </p:cNvPr>
          <p:cNvSpPr>
            <a:spLocks noGrp="1"/>
          </p:cNvSpPr>
          <p:nvPr>
            <p:ph type="title"/>
          </p:nvPr>
        </p:nvSpPr>
        <p:spPr bwMode="black">
          <a:xfrm>
            <a:off x="807747" y="289559"/>
            <a:ext cx="10564350" cy="1127761"/>
          </a:xfrm>
          <a:noFill/>
          <a:ln>
            <a:noFill/>
          </a:ln>
        </p:spPr>
        <p:txBody>
          <a:bodyPr rtlCol="0" anchor="b" anchorCtr="1"/>
          <a:lstStyle>
            <a:lvl1pPr>
              <a:defRPr cap="none"/>
            </a:lvl1pPr>
          </a:lstStyle>
          <a:p>
            <a:pPr rtl="0"/>
            <a:r>
              <a:rPr lang="ru-RU" noProof="0" smtClean="0"/>
              <a:t>Образец заголовка</a:t>
            </a:r>
            <a:endParaRPr lang="ru-RU" noProof="0"/>
          </a:p>
        </p:txBody>
      </p:sp>
      <p:sp>
        <p:nvSpPr>
          <p:cNvPr id="14" name="Рисунок 6">
            <a:extLst>
              <a:ext uri="{FF2B5EF4-FFF2-40B4-BE49-F238E27FC236}">
                <a16:creationId xmlns="" xmlns:a16="http://schemas.microsoft.com/office/drawing/2014/main" id="{6759A834-A403-4050-9F3D-ABDDC9182E91}"/>
              </a:ext>
            </a:extLst>
          </p:cNvPr>
          <p:cNvSpPr>
            <a:spLocks noGrp="1"/>
          </p:cNvSpPr>
          <p:nvPr>
            <p:ph type="pic" sz="quarter" idx="19" hasCustomPrompt="1"/>
          </p:nvPr>
        </p:nvSpPr>
        <p:spPr>
          <a:xfrm>
            <a:off x="4656000" y="2952166"/>
            <a:ext cx="2880000" cy="2880000"/>
          </a:xfrm>
          <a:ln w="38100">
            <a:solidFill>
              <a:srgbClr val="FFFFFF"/>
            </a:solidFill>
          </a:ln>
        </p:spPr>
        <p:txBody>
          <a:bodyPr rtlCol="0"/>
          <a:lstStyle/>
          <a:p>
            <a:pPr rtl="0"/>
            <a:r>
              <a:rPr lang="ru-RU" noProof="0"/>
              <a:t>Щелкните значок, чтобы добавить изображение</a:t>
            </a:r>
          </a:p>
        </p:txBody>
      </p:sp>
      <p:sp>
        <p:nvSpPr>
          <p:cNvPr id="17" name="Текст 16">
            <a:extLst>
              <a:ext uri="{FF2B5EF4-FFF2-40B4-BE49-F238E27FC236}">
                <a16:creationId xmlns="" xmlns:a16="http://schemas.microsoft.com/office/drawing/2014/main" id="{B0AC4720-7B75-40C4-BE31-CB8EBA0AAF8F}"/>
              </a:ext>
            </a:extLst>
          </p:cNvPr>
          <p:cNvSpPr>
            <a:spLocks noGrp="1"/>
          </p:cNvSpPr>
          <p:nvPr>
            <p:ph type="body" sz="quarter" idx="21"/>
          </p:nvPr>
        </p:nvSpPr>
        <p:spPr>
          <a:xfrm>
            <a:off x="807720" y="1493521"/>
            <a:ext cx="10561319" cy="1127762"/>
          </a:xfrm>
          <a:noFill/>
        </p:spPr>
        <p:txBody>
          <a:bodyPr rtlCol="0" anchor="t" anchorCtr="1">
            <a:noAutofit/>
          </a:bodyPr>
          <a:lstStyle>
            <a:lvl1pPr marL="0" indent="0" algn="ctr">
              <a:buFont typeface="Arial" panose="020B0604020202020204" pitchFamily="34" charset="0"/>
              <a:buNone/>
              <a:defRPr sz="2400"/>
            </a:lvl1pPr>
            <a:lvl2pPr marL="228600" indent="0" algn="ctr">
              <a:buNone/>
              <a:defRPr sz="2000"/>
            </a:lvl2pPr>
            <a:lvl3pPr marL="457200" indent="0" algn="ctr">
              <a:buNone/>
              <a:defRPr sz="2000"/>
            </a:lvl3pPr>
            <a:lvl4pPr marL="685800" indent="0" algn="ctr">
              <a:buNone/>
              <a:defRPr sz="2000"/>
            </a:lvl4pPr>
            <a:lvl5pPr marL="914400" indent="0" algn="ctr">
              <a:buNone/>
              <a:defRPr sz="2000"/>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Tree>
    <p:extLst>
      <p:ext uri="{BB962C8B-B14F-4D97-AF65-F5344CB8AC3E}">
        <p14:creationId xmlns="" xmlns:p14="http://schemas.microsoft.com/office/powerpoint/2010/main" val="3629950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Слайд карты">
    <p:bg bwMode="ltGray">
      <p:bgPr>
        <a:solidFill>
          <a:schemeClr val="bg1"/>
        </a:solidFill>
        <a:effectLst/>
      </p:bgPr>
    </p:bg>
    <p:spTree>
      <p:nvGrpSpPr>
        <p:cNvPr id="1" name=""/>
        <p:cNvGrpSpPr/>
        <p:nvPr/>
      </p:nvGrpSpPr>
      <p:grpSpPr>
        <a:xfrm>
          <a:off x="0" y="0"/>
          <a:ext cx="0" cy="0"/>
          <a:chOff x="0" y="0"/>
          <a:chExt cx="0" cy="0"/>
        </a:xfrm>
      </p:grpSpPr>
      <p:sp>
        <p:nvSpPr>
          <p:cNvPr id="8" name="Рисунок 7">
            <a:extLst>
              <a:ext uri="{FF2B5EF4-FFF2-40B4-BE49-F238E27FC236}">
                <a16:creationId xmlns="" xmlns:a16="http://schemas.microsoft.com/office/drawing/2014/main" id="{5B1E50CE-2A10-414D-A44D-9CE008E33B13}"/>
              </a:ext>
            </a:extLst>
          </p:cNvPr>
          <p:cNvSpPr>
            <a:spLocks noGrp="1"/>
          </p:cNvSpPr>
          <p:nvPr>
            <p:ph type="pic" sz="quarter" idx="13" hasCustomPrompt="1"/>
          </p:nvPr>
        </p:nvSpPr>
        <p:spPr bwMode="white">
          <a:xfrm>
            <a:off x="0" y="0"/>
            <a:ext cx="12192000" cy="6858000"/>
          </a:xfrm>
          <a:solidFill>
            <a:schemeClr val="tx1"/>
          </a:solidFill>
        </p:spPr>
        <p:txBody>
          <a:bodyPr rtlCol="0" anchor="ctr" anchorCtr="0"/>
          <a:lstStyle>
            <a:lvl1pPr marL="0" indent="0" algn="ctr">
              <a:buNone/>
              <a:defRPr/>
            </a:lvl1pPr>
          </a:lstStyle>
          <a:p>
            <a:pPr rtl="0"/>
            <a:r>
              <a:rPr lang="ru-RU" noProof="0"/>
              <a:t>Щелкните значок, чтобы добавить изображение</a:t>
            </a:r>
          </a:p>
        </p:txBody>
      </p:sp>
      <p:sp>
        <p:nvSpPr>
          <p:cNvPr id="11" name="Прямоугольник 10">
            <a:extLst>
              <a:ext uri="{FF2B5EF4-FFF2-40B4-BE49-F238E27FC236}">
                <a16:creationId xmlns="" xmlns:a16="http://schemas.microsoft.com/office/drawing/2014/main" id="{32BFBB01-2158-40AB-B652-ED00805909B1}"/>
              </a:ext>
            </a:extLst>
          </p:cNvPr>
          <p:cNvSpPr/>
          <p:nvPr userDrawn="1"/>
        </p:nvSpPr>
        <p:spPr>
          <a:xfrm rot="5400000">
            <a:off x="5657999" y="340659"/>
            <a:ext cx="864000" cy="12204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noProof="0"/>
          </a:p>
        </p:txBody>
      </p:sp>
      <p:sp>
        <p:nvSpPr>
          <p:cNvPr id="2" name="Дата 1"/>
          <p:cNvSpPr>
            <a:spLocks noGrp="1"/>
          </p:cNvSpPr>
          <p:nvPr>
            <p:ph type="dt" sz="half" idx="10"/>
          </p:nvPr>
        </p:nvSpPr>
        <p:spPr/>
        <p:txBody>
          <a:bodyPr rtlCol="0"/>
          <a:lstStyle>
            <a:lvl1pPr>
              <a:defRPr>
                <a:solidFill>
                  <a:schemeClr val="bg1">
                    <a:alpha val="70000"/>
                  </a:schemeClr>
                </a:solidFill>
              </a:defRPr>
            </a:lvl1pPr>
          </a:lstStyle>
          <a:p>
            <a:pPr rtl="0"/>
            <a:fld id="{43EFECB2-99C9-4295-9EF7-114CB9353260}" type="datetime1">
              <a:rPr lang="ru-RU" noProof="0" smtClean="0"/>
              <a:pPr rtl="0"/>
              <a:t>14.02.2026</a:t>
            </a:fld>
            <a:endParaRPr lang="ru-RU" noProof="0"/>
          </a:p>
        </p:txBody>
      </p:sp>
      <p:sp>
        <p:nvSpPr>
          <p:cNvPr id="3" name="Нижний колонтитул 2"/>
          <p:cNvSpPr>
            <a:spLocks noGrp="1"/>
          </p:cNvSpPr>
          <p:nvPr>
            <p:ph type="ftr" sz="quarter" idx="11"/>
          </p:nvPr>
        </p:nvSpPr>
        <p:spPr>
          <a:xfrm>
            <a:off x="1251855" y="6236208"/>
            <a:ext cx="5901189" cy="320040"/>
          </a:xfrm>
        </p:spPr>
        <p:txBody>
          <a:bodyPr rtlCol="0"/>
          <a:lstStyle>
            <a:lvl1pPr>
              <a:defRPr>
                <a:solidFill>
                  <a:schemeClr val="bg1">
                    <a:alpha val="70000"/>
                  </a:schemeClr>
                </a:solidFill>
              </a:defRPr>
            </a:lvl1pPr>
          </a:lstStyle>
          <a:p>
            <a:pPr rtl="0"/>
            <a:r>
              <a:rPr lang="ru-RU" noProof="0"/>
              <a:t>Добавить нижний колонтитул</a:t>
            </a:r>
          </a:p>
        </p:txBody>
      </p:sp>
      <p:sp>
        <p:nvSpPr>
          <p:cNvPr id="4" name="Номер слайда 3"/>
          <p:cNvSpPr>
            <a:spLocks noGrp="1"/>
          </p:cNvSpPr>
          <p:nvPr>
            <p:ph type="sldNum" sz="quarter" idx="12"/>
          </p:nvPr>
        </p:nvSpPr>
        <p:spPr/>
        <p:txBody>
          <a:bodyPr rtlCol="0"/>
          <a:lstStyle/>
          <a:p>
            <a:pPr rtl="0"/>
            <a:fld id="{42F0A33C-B6D6-454E-A4EA-5198AC78DEE3}" type="slidenum">
              <a:rPr lang="ru-RU" noProof="0" smtClean="0"/>
              <a:pPr rtl="0"/>
              <a:t>‹#›</a:t>
            </a:fld>
            <a:endParaRPr lang="ru-RU" noProof="0"/>
          </a:p>
        </p:txBody>
      </p:sp>
      <p:sp>
        <p:nvSpPr>
          <p:cNvPr id="5" name="Заголовок 4">
            <a:extLst>
              <a:ext uri="{FF2B5EF4-FFF2-40B4-BE49-F238E27FC236}">
                <a16:creationId xmlns="" xmlns:a16="http://schemas.microsoft.com/office/drawing/2014/main" id="{29A01CDD-F399-4646-90ED-E57A0E6099FE}"/>
              </a:ext>
            </a:extLst>
          </p:cNvPr>
          <p:cNvSpPr>
            <a:spLocks noGrp="1"/>
          </p:cNvSpPr>
          <p:nvPr>
            <p:ph type="title" hasCustomPrompt="1"/>
          </p:nvPr>
        </p:nvSpPr>
        <p:spPr bwMode="black">
          <a:xfrm>
            <a:off x="7748789" y="246231"/>
            <a:ext cx="3787891" cy="957729"/>
          </a:xfrm>
          <a:noFill/>
          <a:ln>
            <a:noFill/>
          </a:ln>
        </p:spPr>
        <p:txBody>
          <a:bodyPr rtlCol="0" anchor="b" anchorCtr="0">
            <a:normAutofit/>
          </a:bodyPr>
          <a:lstStyle>
            <a:lvl1pPr algn="r">
              <a:defRPr sz="4000" b="0" cap="none" baseline="0">
                <a:solidFill>
                  <a:schemeClr val="accent2"/>
                </a:solidFill>
              </a:defRPr>
            </a:lvl1pPr>
          </a:lstStyle>
          <a:p>
            <a:pPr rtl="0"/>
            <a:r>
              <a:rPr lang="ru-RU" noProof="0" dirty="0"/>
              <a:t>ОБРАЗЕЦ ЗАГОЛОВКА</a:t>
            </a:r>
          </a:p>
        </p:txBody>
      </p:sp>
      <p:sp>
        <p:nvSpPr>
          <p:cNvPr id="10" name="Текст 9">
            <a:extLst>
              <a:ext uri="{FF2B5EF4-FFF2-40B4-BE49-F238E27FC236}">
                <a16:creationId xmlns="" xmlns:a16="http://schemas.microsoft.com/office/drawing/2014/main" id="{C452D643-DA50-4240-9810-A9BBB9728826}"/>
              </a:ext>
            </a:extLst>
          </p:cNvPr>
          <p:cNvSpPr>
            <a:spLocks noGrp="1"/>
          </p:cNvSpPr>
          <p:nvPr>
            <p:ph type="body" sz="quarter" idx="14"/>
          </p:nvPr>
        </p:nvSpPr>
        <p:spPr>
          <a:xfrm>
            <a:off x="8092439" y="1343510"/>
            <a:ext cx="3383905" cy="4472513"/>
          </a:xfrm>
        </p:spPr>
        <p:txBody>
          <a:bodyPr rtlCol="0">
            <a:normAutofit/>
          </a:bodyPr>
          <a:lstStyle>
            <a:lvl1pPr marL="0" indent="0" algn="r">
              <a:buNone/>
              <a:defRPr sz="2400">
                <a:solidFill>
                  <a:schemeClr val="bg1"/>
                </a:solidFill>
              </a:defRPr>
            </a:lvl1pPr>
            <a:lvl2pPr marL="228600" indent="0" algn="r">
              <a:buNone/>
              <a:defRPr sz="2000">
                <a:solidFill>
                  <a:schemeClr val="bg1"/>
                </a:solidFill>
              </a:defRPr>
            </a:lvl2pPr>
            <a:lvl3pPr marL="457200" indent="0" algn="r">
              <a:buNone/>
              <a:defRPr sz="2000">
                <a:solidFill>
                  <a:schemeClr val="bg1"/>
                </a:solidFill>
              </a:defRPr>
            </a:lvl3pPr>
            <a:lvl4pPr marL="685800" indent="0" algn="r">
              <a:buNone/>
              <a:defRPr sz="2000">
                <a:solidFill>
                  <a:schemeClr val="bg1"/>
                </a:solidFill>
              </a:defRPr>
            </a:lvl4pPr>
            <a:lvl5pPr marL="914400" indent="0" algn="r">
              <a:buNone/>
              <a:defRPr sz="2000">
                <a:solidFill>
                  <a:schemeClr val="bg1"/>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Tree>
    <p:extLst>
      <p:ext uri="{BB962C8B-B14F-4D97-AF65-F5344CB8AC3E}">
        <p14:creationId xmlns="" xmlns:p14="http://schemas.microsoft.com/office/powerpoint/2010/main" val="234591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Pr>
        <a:solidFill>
          <a:schemeClr val="accent2"/>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bwMode="blackWhite">
          <a:xfrm>
            <a:off x="883920" y="592183"/>
            <a:ext cx="5750440" cy="1810379"/>
          </a:xfrm>
          <a:noFill/>
          <a:ln>
            <a:noFill/>
          </a:ln>
        </p:spPr>
        <p:txBody>
          <a:bodyPr lIns="0" rtlCol="0" anchor="t" anchorCtr="0">
            <a:noAutofit/>
          </a:bodyPr>
          <a:lstStyle>
            <a:lvl1pPr marL="0" indent="0" algn="l" defTabSz="0">
              <a:buFont typeface="Arial" panose="020B0604020202020204" pitchFamily="34" charset="0"/>
              <a:buNone/>
              <a:defRPr sz="4000" cap="none" spc="0" baseline="0">
                <a:solidFill>
                  <a:schemeClr val="tx1"/>
                </a:solidFill>
              </a:defRPr>
            </a:lvl1pPr>
          </a:lstStyle>
          <a:p>
            <a:pPr rtl="0"/>
            <a:r>
              <a:rPr lang="ru-RU" noProof="0" smtClean="0"/>
              <a:t>Образец заголовка</a:t>
            </a:r>
            <a:endParaRPr lang="ru-RU" noProof="0"/>
          </a:p>
        </p:txBody>
      </p:sp>
      <p:sp>
        <p:nvSpPr>
          <p:cNvPr id="3" name="Рисунок 2"/>
          <p:cNvSpPr>
            <a:spLocks noGrp="1" noChangeAspect="1"/>
          </p:cNvSpPr>
          <p:nvPr>
            <p:ph type="pic" idx="1" hasCustomPrompt="1"/>
          </p:nvPr>
        </p:nvSpPr>
        <p:spPr>
          <a:xfrm>
            <a:off x="6497200" y="0"/>
            <a:ext cx="5700896" cy="6858000"/>
          </a:xfrm>
          <a:solidFill>
            <a:schemeClr val="bg1">
              <a:lumMod val="75000"/>
            </a:schemeClr>
          </a:solidFill>
        </p:spPr>
        <p:txBody>
          <a:bodyPr rtlCol="0"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noProof="0"/>
              <a:t>Щелкните значок, чтобы добавить изображение</a:t>
            </a:r>
          </a:p>
        </p:txBody>
      </p:sp>
      <p:sp>
        <p:nvSpPr>
          <p:cNvPr id="4" name="Текст 3"/>
          <p:cNvSpPr>
            <a:spLocks noGrp="1"/>
          </p:cNvSpPr>
          <p:nvPr>
            <p:ph type="body" sz="half" idx="2"/>
          </p:nvPr>
        </p:nvSpPr>
        <p:spPr bwMode="white">
          <a:xfrm>
            <a:off x="632071" y="2417802"/>
            <a:ext cx="5297398" cy="3710855"/>
          </a:xfrm>
        </p:spPr>
        <p:txBody>
          <a:bodyPr rtlCol="0" anchor="t" anchorCtr="1">
            <a:normAutofit/>
          </a:bodyPr>
          <a:lstStyle>
            <a:lvl1pPr marL="285750" indent="-285750" algn="l">
              <a:buClr>
                <a:schemeClr val="bg1"/>
              </a:buClr>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
        <p:nvSpPr>
          <p:cNvPr id="8" name="Дата 7"/>
          <p:cNvSpPr>
            <a:spLocks noGrp="1"/>
          </p:cNvSpPr>
          <p:nvPr>
            <p:ph type="dt" sz="half" idx="10"/>
          </p:nvPr>
        </p:nvSpPr>
        <p:spPr/>
        <p:txBody>
          <a:bodyPr rtlCol="0"/>
          <a:lstStyle>
            <a:lvl1pPr>
              <a:defRPr>
                <a:solidFill>
                  <a:srgbClr val="FFFFFF"/>
                </a:solidFill>
                <a:effectLst>
                  <a:outerShdw blurRad="50800" dist="38100" dir="2700000" algn="tl" rotWithShape="0">
                    <a:prstClr val="black">
                      <a:alpha val="43000"/>
                    </a:prstClr>
                  </a:outerShdw>
                </a:effectLst>
              </a:defRPr>
            </a:lvl1pPr>
          </a:lstStyle>
          <a:p>
            <a:pPr rtl="0"/>
            <a:fld id="{E03CA99C-20A3-4EAD-8F2E-0C8510B6563E}" type="datetime1">
              <a:rPr lang="ru-RU" noProof="0" smtClean="0"/>
              <a:pPr rtl="0"/>
              <a:t>14.02.2026</a:t>
            </a:fld>
            <a:endParaRPr lang="ru-RU" noProof="0"/>
          </a:p>
        </p:txBody>
      </p:sp>
      <p:sp>
        <p:nvSpPr>
          <p:cNvPr id="9" name="Нижний колонтитул 8"/>
          <p:cNvSpPr>
            <a:spLocks noGrp="1"/>
          </p:cNvSpPr>
          <p:nvPr>
            <p:ph type="ftr" sz="quarter" idx="11"/>
          </p:nvPr>
        </p:nvSpPr>
        <p:spPr>
          <a:xfrm>
            <a:off x="804672" y="6236208"/>
            <a:ext cx="5124797" cy="320040"/>
          </a:xfrm>
        </p:spPr>
        <p:txBody>
          <a:bodyPr rtlCol="0"/>
          <a:lstStyle>
            <a:lvl1pPr>
              <a:defRPr>
                <a:solidFill>
                  <a:srgbClr val="FFFFFF">
                    <a:alpha val="70000"/>
                  </a:srgbClr>
                </a:solidFill>
              </a:defRPr>
            </a:lvl1pPr>
          </a:lstStyle>
          <a:p>
            <a:pPr rtl="0"/>
            <a:r>
              <a:rPr lang="ru-RU" noProof="0"/>
              <a:t>Добавить нижний колонтитул</a:t>
            </a:r>
          </a:p>
        </p:txBody>
      </p:sp>
      <p:sp>
        <p:nvSpPr>
          <p:cNvPr id="10" name="Номер слайда 9"/>
          <p:cNvSpPr>
            <a:spLocks noGrp="1"/>
          </p:cNvSpPr>
          <p:nvPr>
            <p:ph type="sldNum" sz="quarter" idx="12"/>
          </p:nvPr>
        </p:nvSpPr>
        <p:spPr/>
        <p:txBody>
          <a:bodyPr rtlCol="0"/>
          <a:lstStyle/>
          <a:p>
            <a:pPr rtl="0"/>
            <a:fld id="{42F0A33C-B6D6-454E-A4EA-5198AC78DEE3}" type="slidenum">
              <a:rPr lang="ru-RU" noProof="0" smtClean="0"/>
              <a:pPr rtl="0"/>
              <a:t>‹#›</a:t>
            </a:fld>
            <a:endParaRPr lang="ru-RU" noProof="0"/>
          </a:p>
        </p:txBody>
      </p:sp>
    </p:spTree>
    <p:extLst>
      <p:ext uri="{BB962C8B-B14F-4D97-AF65-F5344CB8AC3E}">
        <p14:creationId xmlns="" xmlns:p14="http://schemas.microsoft.com/office/powerpoint/2010/main" val="38913094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Рисунок с подписью">
    <p:spTree>
      <p:nvGrpSpPr>
        <p:cNvPr id="1" name=""/>
        <p:cNvGrpSpPr/>
        <p:nvPr/>
      </p:nvGrpSpPr>
      <p:grpSpPr>
        <a:xfrm>
          <a:off x="0" y="0"/>
          <a:ext cx="0" cy="0"/>
          <a:chOff x="0" y="0"/>
          <a:chExt cx="0" cy="0"/>
        </a:xfrm>
      </p:grpSpPr>
      <p:sp>
        <p:nvSpPr>
          <p:cNvPr id="14" name="Прямоугольник 13">
            <a:extLst>
              <a:ext uri="{FF2B5EF4-FFF2-40B4-BE49-F238E27FC236}">
                <a16:creationId xmlns="" xmlns:a16="http://schemas.microsoft.com/office/drawing/2014/main" id="{1C226BE6-63BD-4193-A5B9-87DBDF176AB9}"/>
              </a:ext>
            </a:extLst>
          </p:cNvPr>
          <p:cNvSpPr/>
          <p:nvPr userDrawn="1"/>
        </p:nvSpPr>
        <p:spPr>
          <a:xfrm rot="5400000">
            <a:off x="5712000" y="-5718344"/>
            <a:ext cx="756000" cy="12204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noProof="0"/>
          </a:p>
        </p:txBody>
      </p:sp>
      <p:sp>
        <p:nvSpPr>
          <p:cNvPr id="2" name="Заголовок 1"/>
          <p:cNvSpPr>
            <a:spLocks noGrp="1"/>
          </p:cNvSpPr>
          <p:nvPr>
            <p:ph type="title"/>
          </p:nvPr>
        </p:nvSpPr>
        <p:spPr bwMode="blackWhite">
          <a:xfrm>
            <a:off x="4175220" y="3508040"/>
            <a:ext cx="3841560" cy="3420000"/>
          </a:xfrm>
          <a:noFill/>
          <a:ln>
            <a:noFill/>
          </a:ln>
        </p:spPr>
        <p:txBody>
          <a:bodyPr rtlCol="0" anchor="ctr" anchorCtr="1">
            <a:noAutofit/>
          </a:bodyPr>
          <a:lstStyle>
            <a:lvl1pPr algn="l">
              <a:defRPr sz="2400" cap="none">
                <a:solidFill>
                  <a:schemeClr val="tx1"/>
                </a:solidFill>
              </a:defRPr>
            </a:lvl1pPr>
          </a:lstStyle>
          <a:p>
            <a:pPr rtl="0"/>
            <a:r>
              <a:rPr lang="ru-RU" noProof="0" smtClean="0"/>
              <a:t>Образец заголовка</a:t>
            </a:r>
            <a:endParaRPr lang="ru-RU" noProof="0"/>
          </a:p>
        </p:txBody>
      </p:sp>
      <p:sp>
        <p:nvSpPr>
          <p:cNvPr id="4" name="Текст 3"/>
          <p:cNvSpPr>
            <a:spLocks noGrp="1"/>
          </p:cNvSpPr>
          <p:nvPr>
            <p:ph type="body" sz="half" idx="2"/>
          </p:nvPr>
        </p:nvSpPr>
        <p:spPr>
          <a:xfrm>
            <a:off x="8404860" y="1005840"/>
            <a:ext cx="3497580" cy="5593080"/>
          </a:xfrm>
        </p:spPr>
        <p:txBody>
          <a:bodyPr rtlCol="0" anchor="t" anchorCtr="0">
            <a:normAutofit/>
          </a:bodyPr>
          <a:lstStyle>
            <a:lvl1pPr marL="285750" indent="-285750" algn="l">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
        <p:nvSpPr>
          <p:cNvPr id="8" name="Дата 7"/>
          <p:cNvSpPr>
            <a:spLocks noGrp="1"/>
          </p:cNvSpPr>
          <p:nvPr>
            <p:ph type="dt" sz="half" idx="10"/>
          </p:nvPr>
        </p:nvSpPr>
        <p:spPr>
          <a:xfrm>
            <a:off x="8629149" y="6254056"/>
            <a:ext cx="2753746" cy="323968"/>
          </a:xfrm>
        </p:spPr>
        <p:txBody>
          <a:bodyPr rtlCol="0"/>
          <a:lstStyle>
            <a:lvl1pPr>
              <a:defRPr>
                <a:solidFill>
                  <a:srgbClr val="FFFFFF"/>
                </a:solidFill>
                <a:effectLst>
                  <a:outerShdw blurRad="50800" dist="38100" dir="2700000" algn="tl" rotWithShape="0">
                    <a:prstClr val="black">
                      <a:alpha val="43000"/>
                    </a:prstClr>
                  </a:outerShdw>
                </a:effectLst>
              </a:defRPr>
            </a:lvl1pPr>
          </a:lstStyle>
          <a:p>
            <a:pPr rtl="0"/>
            <a:fld id="{78CA97FE-A350-434E-823F-25F81DC2E92B}" type="datetime1">
              <a:rPr lang="ru-RU" noProof="0" smtClean="0"/>
              <a:pPr rtl="0"/>
              <a:t>14.02.2026</a:t>
            </a:fld>
            <a:endParaRPr lang="ru-RU" noProof="0"/>
          </a:p>
        </p:txBody>
      </p:sp>
      <p:sp>
        <p:nvSpPr>
          <p:cNvPr id="9" name="Нижний колонтитул 8"/>
          <p:cNvSpPr>
            <a:spLocks noGrp="1"/>
          </p:cNvSpPr>
          <p:nvPr>
            <p:ph type="ftr" sz="quarter" idx="11"/>
          </p:nvPr>
        </p:nvSpPr>
        <p:spPr>
          <a:xfrm>
            <a:off x="301752" y="6236208"/>
            <a:ext cx="5124797" cy="320040"/>
          </a:xfrm>
        </p:spPr>
        <p:txBody>
          <a:bodyPr rtlCol="0"/>
          <a:lstStyle>
            <a:lvl1pPr>
              <a:defRPr>
                <a:solidFill>
                  <a:srgbClr val="FFFFFF">
                    <a:alpha val="70000"/>
                  </a:srgbClr>
                </a:solidFill>
              </a:defRPr>
            </a:lvl1pPr>
          </a:lstStyle>
          <a:p>
            <a:pPr rtl="0"/>
            <a:r>
              <a:rPr lang="ru-RU" noProof="0"/>
              <a:t>Добавить нижний колонтитул</a:t>
            </a:r>
          </a:p>
        </p:txBody>
      </p:sp>
      <p:sp>
        <p:nvSpPr>
          <p:cNvPr id="10" name="Номер слайда 9"/>
          <p:cNvSpPr>
            <a:spLocks noGrp="1"/>
          </p:cNvSpPr>
          <p:nvPr>
            <p:ph type="sldNum" sz="quarter" idx="12"/>
          </p:nvPr>
        </p:nvSpPr>
        <p:spPr>
          <a:xfrm>
            <a:off x="11566642" y="6233160"/>
            <a:ext cx="365760" cy="365760"/>
          </a:xfrm>
        </p:spPr>
        <p:txBody>
          <a:bodyPr rtlCol="0"/>
          <a:lstStyle/>
          <a:p>
            <a:pPr rtl="0"/>
            <a:fld id="{42F0A33C-B6D6-454E-A4EA-5198AC78DEE3}" type="slidenum">
              <a:rPr lang="ru-RU" noProof="0" smtClean="0"/>
              <a:pPr rtl="0"/>
              <a:t>‹#›</a:t>
            </a:fld>
            <a:endParaRPr lang="ru-RU" noProof="0"/>
          </a:p>
        </p:txBody>
      </p:sp>
      <p:sp>
        <p:nvSpPr>
          <p:cNvPr id="13" name="Текст 3">
            <a:extLst>
              <a:ext uri="{FF2B5EF4-FFF2-40B4-BE49-F238E27FC236}">
                <a16:creationId xmlns="" xmlns:a16="http://schemas.microsoft.com/office/drawing/2014/main" id="{A010B646-69BD-42FF-80B8-7A065EA6A284}"/>
              </a:ext>
            </a:extLst>
          </p:cNvPr>
          <p:cNvSpPr>
            <a:spLocks noGrp="1"/>
          </p:cNvSpPr>
          <p:nvPr>
            <p:ph type="body" sz="half" idx="15"/>
          </p:nvPr>
        </p:nvSpPr>
        <p:spPr>
          <a:xfrm>
            <a:off x="293917" y="996684"/>
            <a:ext cx="3497580" cy="5593080"/>
          </a:xfrm>
        </p:spPr>
        <p:txBody>
          <a:bodyPr rtlCol="0" anchor="t" anchorCtr="0">
            <a:normAutofit/>
          </a:bodyPr>
          <a:lstStyle>
            <a:lvl1pPr marL="285750" indent="-285750" algn="l">
              <a:buFont typeface="Arial" panose="020B0604020202020204" pitchFamily="34" charset="0"/>
              <a:buChar char="•"/>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Tree>
    <p:extLst>
      <p:ext uri="{BB962C8B-B14F-4D97-AF65-F5344CB8AC3E}">
        <p14:creationId xmlns="" xmlns:p14="http://schemas.microsoft.com/office/powerpoint/2010/main" val="2510544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Макет видео">
    <p:spTree>
      <p:nvGrpSpPr>
        <p:cNvPr id="1" name=""/>
        <p:cNvGrpSpPr/>
        <p:nvPr/>
      </p:nvGrpSpPr>
      <p:grpSpPr>
        <a:xfrm>
          <a:off x="0" y="0"/>
          <a:ext cx="0" cy="0"/>
          <a:chOff x="0" y="0"/>
          <a:chExt cx="0" cy="0"/>
        </a:xfrm>
      </p:grpSpPr>
      <p:sp>
        <p:nvSpPr>
          <p:cNvPr id="5" name="Номер слайда 4"/>
          <p:cNvSpPr>
            <a:spLocks noGrp="1"/>
          </p:cNvSpPr>
          <p:nvPr>
            <p:ph type="sldNum" sz="quarter" idx="12"/>
          </p:nvPr>
        </p:nvSpPr>
        <p:spPr>
          <a:xfrm>
            <a:off x="11459962" y="6324918"/>
            <a:ext cx="365760" cy="365760"/>
          </a:xfrm>
        </p:spPr>
        <p:txBody>
          <a:bodyPr rtlCol="0"/>
          <a:lstStyle/>
          <a:p>
            <a:pPr rtl="0"/>
            <a:fld id="{42F0A33C-B6D6-454E-A4EA-5198AC78DEE3}" type="slidenum">
              <a:rPr lang="ru-RU" noProof="0" smtClean="0"/>
              <a:pPr rtl="0"/>
              <a:t>‹#›</a:t>
            </a:fld>
            <a:endParaRPr lang="ru-RU" noProof="0"/>
          </a:p>
        </p:txBody>
      </p:sp>
      <p:sp>
        <p:nvSpPr>
          <p:cNvPr id="12" name="Заголовок 11">
            <a:extLst>
              <a:ext uri="{FF2B5EF4-FFF2-40B4-BE49-F238E27FC236}">
                <a16:creationId xmlns="" xmlns:a16="http://schemas.microsoft.com/office/drawing/2014/main" id="{2B21E085-4E62-4EC9-A5F1-16523F195915}"/>
              </a:ext>
            </a:extLst>
          </p:cNvPr>
          <p:cNvSpPr>
            <a:spLocks noGrp="1"/>
          </p:cNvSpPr>
          <p:nvPr>
            <p:ph type="title"/>
          </p:nvPr>
        </p:nvSpPr>
        <p:spPr bwMode="black">
          <a:xfrm>
            <a:off x="6942215" y="426720"/>
            <a:ext cx="4699941" cy="1188720"/>
          </a:xfrm>
          <a:noFill/>
          <a:ln>
            <a:noFill/>
          </a:ln>
        </p:spPr>
        <p:txBody>
          <a:bodyPr rtlCol="0"/>
          <a:lstStyle>
            <a:lvl1pPr algn="l">
              <a:defRPr cap="none">
                <a:solidFill>
                  <a:schemeClr val="tx1"/>
                </a:solidFill>
              </a:defRPr>
            </a:lvl1pPr>
          </a:lstStyle>
          <a:p>
            <a:pPr rtl="0"/>
            <a:r>
              <a:rPr lang="ru-RU" noProof="0" smtClean="0"/>
              <a:t>Образец заголовка</a:t>
            </a:r>
            <a:endParaRPr lang="ru-RU" noProof="0"/>
          </a:p>
        </p:txBody>
      </p:sp>
      <p:sp>
        <p:nvSpPr>
          <p:cNvPr id="14" name="Текст 13">
            <a:extLst>
              <a:ext uri="{FF2B5EF4-FFF2-40B4-BE49-F238E27FC236}">
                <a16:creationId xmlns="" xmlns:a16="http://schemas.microsoft.com/office/drawing/2014/main" id="{FFCDFB3A-4CE3-463F-8C40-B15E3F5CFCA6}"/>
              </a:ext>
            </a:extLst>
          </p:cNvPr>
          <p:cNvSpPr>
            <a:spLocks noGrp="1"/>
          </p:cNvSpPr>
          <p:nvPr>
            <p:ph type="body" sz="quarter" idx="17"/>
          </p:nvPr>
        </p:nvSpPr>
        <p:spPr>
          <a:xfrm>
            <a:off x="7048876" y="1818152"/>
            <a:ext cx="4045844" cy="4277848"/>
          </a:xfrm>
          <a:noFill/>
        </p:spPr>
        <p:txBody>
          <a:bodyPr rtlCol="0"/>
          <a:lstStyle>
            <a:lvl1pPr marL="0" indent="0" algn="l">
              <a:buNone/>
              <a:defRPr>
                <a:solidFill>
                  <a:schemeClr val="tx1"/>
                </a:solidFill>
              </a:defRPr>
            </a:lvl1pPr>
            <a:lvl2pPr marL="228600" indent="0" algn="l">
              <a:buNone/>
              <a:defRPr>
                <a:solidFill>
                  <a:schemeClr val="tx1"/>
                </a:solidFill>
              </a:defRPr>
            </a:lvl2pPr>
            <a:lvl3pPr marL="457200" indent="0" algn="l">
              <a:buNone/>
              <a:defRPr>
                <a:solidFill>
                  <a:schemeClr val="tx1"/>
                </a:solidFill>
              </a:defRPr>
            </a:lvl3pPr>
            <a:lvl4pPr marL="685800" indent="0" algn="l">
              <a:buNone/>
              <a:defRPr>
                <a:solidFill>
                  <a:schemeClr val="tx1"/>
                </a:solidFill>
              </a:defRPr>
            </a:lvl4pPr>
            <a:lvl5pPr marL="914400" indent="0" algn="l">
              <a:buNone/>
              <a:defRPr>
                <a:solidFill>
                  <a:schemeClr val="tx1"/>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
        <p:nvSpPr>
          <p:cNvPr id="3" name="Дата 2"/>
          <p:cNvSpPr>
            <a:spLocks noGrp="1"/>
          </p:cNvSpPr>
          <p:nvPr>
            <p:ph type="dt" sz="half" idx="10"/>
          </p:nvPr>
        </p:nvSpPr>
        <p:spPr>
          <a:xfrm>
            <a:off x="8644389" y="6345814"/>
            <a:ext cx="2753746" cy="323968"/>
          </a:xfrm>
        </p:spPr>
        <p:txBody>
          <a:bodyPr rtlCol="0"/>
          <a:lstStyle/>
          <a:p>
            <a:pPr rtl="0"/>
            <a:fld id="{19E973B4-A6A3-4BB8-AB20-DA56B6449782}" type="datetime1">
              <a:rPr lang="ru-RU" noProof="0" smtClean="0"/>
              <a:pPr rtl="0"/>
              <a:t>14.02.2026</a:t>
            </a:fld>
            <a:endParaRPr lang="ru-RU" noProof="0"/>
          </a:p>
        </p:txBody>
      </p:sp>
      <p:sp>
        <p:nvSpPr>
          <p:cNvPr id="4" name="Нижний колонтитул 3"/>
          <p:cNvSpPr>
            <a:spLocks noGrp="1"/>
          </p:cNvSpPr>
          <p:nvPr>
            <p:ph type="ftr" sz="quarter" idx="11"/>
          </p:nvPr>
        </p:nvSpPr>
        <p:spPr>
          <a:xfrm>
            <a:off x="457200" y="6403848"/>
            <a:ext cx="5901189" cy="320040"/>
          </a:xfrm>
        </p:spPr>
        <p:txBody>
          <a:bodyPr rtlCol="0"/>
          <a:lstStyle/>
          <a:p>
            <a:pPr rtl="0"/>
            <a:r>
              <a:rPr lang="ru-RU" noProof="0"/>
              <a:t>Добавить нижний колонтитул</a:t>
            </a:r>
          </a:p>
        </p:txBody>
      </p:sp>
      <p:sp>
        <p:nvSpPr>
          <p:cNvPr id="6" name="Рисунок 5">
            <a:extLst>
              <a:ext uri="{FF2B5EF4-FFF2-40B4-BE49-F238E27FC236}">
                <a16:creationId xmlns="" xmlns:a16="http://schemas.microsoft.com/office/drawing/2014/main" id="{7D356109-298D-4C51-9DC7-DC74594DC220}"/>
              </a:ext>
            </a:extLst>
          </p:cNvPr>
          <p:cNvSpPr>
            <a:spLocks noGrp="1"/>
          </p:cNvSpPr>
          <p:nvPr>
            <p:ph type="pic" sz="quarter" idx="18" hasCustomPrompt="1"/>
          </p:nvPr>
        </p:nvSpPr>
        <p:spPr>
          <a:xfrm>
            <a:off x="732155" y="396240"/>
            <a:ext cx="5927725" cy="5989638"/>
          </a:xfrm>
          <a:ln w="38100">
            <a:solidFill>
              <a:schemeClr val="accent2"/>
            </a:solidFill>
          </a:ln>
        </p:spPr>
        <p:txBody>
          <a:bodyPr rtlCol="0"/>
          <a:lstStyle/>
          <a:p>
            <a:pPr rtl="0"/>
            <a:r>
              <a:rPr lang="ru-RU" noProof="0"/>
              <a:t>Щелкните значок, чтобы добавить изображение</a:t>
            </a:r>
          </a:p>
        </p:txBody>
      </p:sp>
      <p:sp>
        <p:nvSpPr>
          <p:cNvPr id="21" name="Прямоугольник 20">
            <a:extLst>
              <a:ext uri="{FF2B5EF4-FFF2-40B4-BE49-F238E27FC236}">
                <a16:creationId xmlns="" xmlns:a16="http://schemas.microsoft.com/office/drawing/2014/main" id="{64070FEF-D9D1-45DF-A806-9CA5B8270E72}"/>
              </a:ext>
            </a:extLst>
          </p:cNvPr>
          <p:cNvSpPr/>
          <p:nvPr userDrawn="1"/>
        </p:nvSpPr>
        <p:spPr>
          <a:xfrm>
            <a:off x="-15240" y="-1"/>
            <a:ext cx="365760" cy="6876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noProof="0"/>
          </a:p>
        </p:txBody>
      </p:sp>
      <p:cxnSp>
        <p:nvCxnSpPr>
          <p:cNvPr id="9" name="Прямая соединительная линия 8" descr="Декоративный элемент">
            <a:extLst>
              <a:ext uri="{FF2B5EF4-FFF2-40B4-BE49-F238E27FC236}">
                <a16:creationId xmlns="" xmlns:a16="http://schemas.microsoft.com/office/drawing/2014/main" id="{167C85F9-C124-4D12-B4AC-317A35D71511}"/>
              </a:ext>
              <a:ext uri="{C183D7F6-B498-43B3-948B-1728B52AA6E4}">
                <adec:decorative xmlns="" xmlns:adec="http://schemas.microsoft.com/office/drawing/2017/decorative" val="1"/>
              </a:ext>
            </a:extLst>
          </p:cNvPr>
          <p:cNvCxnSpPr>
            <a:cxnSpLocks/>
          </p:cNvCxnSpPr>
          <p:nvPr userDrawn="1"/>
        </p:nvCxnSpPr>
        <p:spPr>
          <a:xfrm>
            <a:off x="7141749" y="1720670"/>
            <a:ext cx="3780000" cy="0"/>
          </a:xfrm>
          <a:prstGeom prst="line">
            <a:avLst/>
          </a:prstGeom>
          <a:ln w="31750">
            <a:solidFill>
              <a:schemeClr val="accent2"/>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 xmlns:p14="http://schemas.microsoft.com/office/powerpoint/2010/main" val="522941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Изображение и подпись ">
    <p:spTree>
      <p:nvGrpSpPr>
        <p:cNvPr id="1" name=""/>
        <p:cNvGrpSpPr/>
        <p:nvPr/>
      </p:nvGrpSpPr>
      <p:grpSpPr>
        <a:xfrm>
          <a:off x="0" y="0"/>
          <a:ext cx="0" cy="0"/>
          <a:chOff x="0" y="0"/>
          <a:chExt cx="0" cy="0"/>
        </a:xfrm>
      </p:grpSpPr>
      <p:sp>
        <p:nvSpPr>
          <p:cNvPr id="12" name="Рисунок 11">
            <a:extLst>
              <a:ext uri="{FF2B5EF4-FFF2-40B4-BE49-F238E27FC236}">
                <a16:creationId xmlns="" xmlns:a16="http://schemas.microsoft.com/office/drawing/2014/main" id="{BDE53EE8-1567-4A1C-B5FB-9243D17B161A}"/>
              </a:ext>
            </a:extLst>
          </p:cNvPr>
          <p:cNvSpPr>
            <a:spLocks noGrp="1"/>
          </p:cNvSpPr>
          <p:nvPr>
            <p:ph type="pic" sz="quarter" idx="16" hasCustomPrompt="1"/>
          </p:nvPr>
        </p:nvSpPr>
        <p:spPr>
          <a:xfrm>
            <a:off x="6096000" y="0"/>
            <a:ext cx="6096000" cy="6858000"/>
          </a:xfrm>
          <a:solidFill>
            <a:schemeClr val="tx1">
              <a:lumMod val="50000"/>
              <a:lumOff val="50000"/>
            </a:schemeClr>
          </a:solidFill>
        </p:spPr>
        <p:txBody>
          <a:bodyPr rtlCol="0"/>
          <a:lstStyle/>
          <a:p>
            <a:pPr rtl="0"/>
            <a:r>
              <a:rPr lang="ru-RU" noProof="0"/>
              <a:t>Щелкните значок, чтобы добавить изображение</a:t>
            </a:r>
          </a:p>
        </p:txBody>
      </p:sp>
      <p:sp>
        <p:nvSpPr>
          <p:cNvPr id="6" name="Рисунок 5">
            <a:extLst>
              <a:ext uri="{FF2B5EF4-FFF2-40B4-BE49-F238E27FC236}">
                <a16:creationId xmlns="" xmlns:a16="http://schemas.microsoft.com/office/drawing/2014/main" id="{145CB378-10E3-4D4E-82B7-47858EDEE57D}"/>
              </a:ext>
            </a:extLst>
          </p:cNvPr>
          <p:cNvSpPr>
            <a:spLocks noGrp="1"/>
          </p:cNvSpPr>
          <p:nvPr>
            <p:ph type="pic" sz="quarter" idx="13" hasCustomPrompt="1"/>
          </p:nvPr>
        </p:nvSpPr>
        <p:spPr>
          <a:xfrm>
            <a:off x="6662827" y="543339"/>
            <a:ext cx="5040000" cy="5765661"/>
          </a:xfrm>
          <a:ln w="38100">
            <a:solidFill>
              <a:schemeClr val="bg1"/>
            </a:solidFill>
          </a:ln>
        </p:spPr>
        <p:txBody>
          <a:bodyPr rtlCol="0"/>
          <a:lstStyle/>
          <a:p>
            <a:pPr rtl="0"/>
            <a:r>
              <a:rPr lang="ru-RU" noProof="0"/>
              <a:t>Щелкните значок, чтобы добавить изображение</a:t>
            </a:r>
          </a:p>
        </p:txBody>
      </p:sp>
      <p:sp>
        <p:nvSpPr>
          <p:cNvPr id="3" name="Дата 2"/>
          <p:cNvSpPr>
            <a:spLocks noGrp="1"/>
          </p:cNvSpPr>
          <p:nvPr>
            <p:ph type="dt" sz="half" idx="10"/>
          </p:nvPr>
        </p:nvSpPr>
        <p:spPr>
          <a:xfrm>
            <a:off x="8537045" y="6358084"/>
            <a:ext cx="2753746" cy="323968"/>
          </a:xfrm>
        </p:spPr>
        <p:txBody>
          <a:bodyPr rtlCol="0"/>
          <a:lstStyle/>
          <a:p>
            <a:pPr rtl="0"/>
            <a:fld id="{70878BA5-EA29-47BD-ACEB-F168BCB11ECA}" type="datetime1">
              <a:rPr lang="ru-RU" noProof="0" smtClean="0"/>
              <a:pPr rtl="0"/>
              <a:t>14.02.2026</a:t>
            </a:fld>
            <a:endParaRPr lang="ru-RU" noProof="0"/>
          </a:p>
        </p:txBody>
      </p:sp>
      <p:sp>
        <p:nvSpPr>
          <p:cNvPr id="4" name="Нижний колонтитул 3"/>
          <p:cNvSpPr>
            <a:spLocks noGrp="1"/>
          </p:cNvSpPr>
          <p:nvPr>
            <p:ph type="ftr" sz="quarter" idx="11"/>
          </p:nvPr>
        </p:nvSpPr>
        <p:spPr>
          <a:xfrm>
            <a:off x="704361" y="6382908"/>
            <a:ext cx="5901189" cy="320040"/>
          </a:xfrm>
        </p:spPr>
        <p:txBody>
          <a:bodyPr rtlCol="0"/>
          <a:lstStyle/>
          <a:p>
            <a:pPr rtl="0"/>
            <a:r>
              <a:rPr lang="ru-RU" noProof="0"/>
              <a:t>Добавить нижний колонтитул</a:t>
            </a:r>
          </a:p>
        </p:txBody>
      </p:sp>
      <p:sp>
        <p:nvSpPr>
          <p:cNvPr id="5" name="Номер слайда 4"/>
          <p:cNvSpPr>
            <a:spLocks noGrp="1"/>
          </p:cNvSpPr>
          <p:nvPr>
            <p:ph type="sldNum" sz="quarter" idx="12"/>
          </p:nvPr>
        </p:nvSpPr>
        <p:spPr>
          <a:xfrm>
            <a:off x="11474538" y="6337188"/>
            <a:ext cx="365760" cy="365760"/>
          </a:xfrm>
        </p:spPr>
        <p:txBody>
          <a:bodyPr rtlCol="0"/>
          <a:lstStyle/>
          <a:p>
            <a:pPr rtl="0"/>
            <a:fld id="{42F0A33C-B6D6-454E-A4EA-5198AC78DEE3}" type="slidenum">
              <a:rPr lang="ru-RU" noProof="0" smtClean="0"/>
              <a:pPr rtl="0"/>
              <a:t>‹#›</a:t>
            </a:fld>
            <a:endParaRPr lang="ru-RU" noProof="0"/>
          </a:p>
        </p:txBody>
      </p:sp>
      <p:sp>
        <p:nvSpPr>
          <p:cNvPr id="7" name="Заголовок 6">
            <a:extLst>
              <a:ext uri="{FF2B5EF4-FFF2-40B4-BE49-F238E27FC236}">
                <a16:creationId xmlns="" xmlns:a16="http://schemas.microsoft.com/office/drawing/2014/main" id="{AA2BF3C7-5EFF-4508-B560-D9A68D3F7226}"/>
              </a:ext>
            </a:extLst>
          </p:cNvPr>
          <p:cNvSpPr>
            <a:spLocks noGrp="1"/>
          </p:cNvSpPr>
          <p:nvPr>
            <p:ph type="title"/>
          </p:nvPr>
        </p:nvSpPr>
        <p:spPr bwMode="gray">
          <a:xfrm>
            <a:off x="704361" y="164690"/>
            <a:ext cx="4593772" cy="2624056"/>
          </a:xfrm>
          <a:noFill/>
          <a:ln>
            <a:noFill/>
          </a:ln>
        </p:spPr>
        <p:txBody>
          <a:bodyPr rtlCol="0" anchor="t" anchorCtr="0">
            <a:noAutofit/>
          </a:bodyPr>
          <a:lstStyle>
            <a:lvl1pPr>
              <a:defRPr sz="4000" cap="none"/>
            </a:lvl1pPr>
          </a:lstStyle>
          <a:p>
            <a:pPr rtl="0"/>
            <a:r>
              <a:rPr lang="ru-RU" noProof="0" smtClean="0"/>
              <a:t>Образец заголовка</a:t>
            </a:r>
            <a:endParaRPr lang="ru-RU" noProof="0"/>
          </a:p>
        </p:txBody>
      </p:sp>
      <p:sp>
        <p:nvSpPr>
          <p:cNvPr id="9" name="Текст 8">
            <a:extLst>
              <a:ext uri="{FF2B5EF4-FFF2-40B4-BE49-F238E27FC236}">
                <a16:creationId xmlns="" xmlns:a16="http://schemas.microsoft.com/office/drawing/2014/main" id="{37D64B51-A9B6-4A76-949F-576993124753}"/>
              </a:ext>
            </a:extLst>
          </p:cNvPr>
          <p:cNvSpPr>
            <a:spLocks noGrp="1"/>
          </p:cNvSpPr>
          <p:nvPr>
            <p:ph type="body" sz="quarter" idx="14"/>
          </p:nvPr>
        </p:nvSpPr>
        <p:spPr>
          <a:xfrm>
            <a:off x="704361" y="3233530"/>
            <a:ext cx="4593771" cy="2902590"/>
          </a:xfrm>
        </p:spPr>
        <p:txBody>
          <a:bodyPr rtlCol="0">
            <a:normAutofit/>
          </a:bodyPr>
          <a:lstStyle>
            <a:lvl1pPr marL="0" indent="0" algn="ctr">
              <a:buClr>
                <a:schemeClr val="bg1"/>
              </a:buClr>
              <a:buNone/>
              <a:defRPr sz="2400">
                <a:solidFill>
                  <a:schemeClr val="tx1"/>
                </a:solidFill>
              </a:defRPr>
            </a:lvl1pPr>
            <a:lvl2pPr marL="228600" indent="0" algn="ctr">
              <a:buClr>
                <a:schemeClr val="bg1"/>
              </a:buClr>
              <a:buNone/>
              <a:defRPr sz="2400">
                <a:solidFill>
                  <a:schemeClr val="tx1"/>
                </a:solidFill>
              </a:defRPr>
            </a:lvl2pPr>
            <a:lvl3pPr marL="457200" indent="0" algn="ctr">
              <a:buClr>
                <a:schemeClr val="bg1"/>
              </a:buClr>
              <a:buNone/>
              <a:defRPr sz="2400">
                <a:solidFill>
                  <a:schemeClr val="tx1"/>
                </a:solidFill>
              </a:defRPr>
            </a:lvl3pPr>
            <a:lvl4pPr marL="685800" indent="0" algn="ctr">
              <a:buClr>
                <a:schemeClr val="bg1"/>
              </a:buClr>
              <a:buNone/>
              <a:defRPr sz="2400">
                <a:solidFill>
                  <a:schemeClr val="tx1"/>
                </a:solidFill>
              </a:defRPr>
            </a:lvl4pPr>
            <a:lvl5pPr marL="914400" indent="0" algn="ctr">
              <a:buClr>
                <a:schemeClr val="bg1"/>
              </a:buClr>
              <a:buNone/>
              <a:defRPr sz="2400">
                <a:solidFill>
                  <a:schemeClr val="tx1"/>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Tree>
    <p:extLst>
      <p:ext uri="{BB962C8B-B14F-4D97-AF65-F5344CB8AC3E}">
        <p14:creationId xmlns="" xmlns:p14="http://schemas.microsoft.com/office/powerpoint/2010/main" val="900114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Объект с подписью">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bwMode="blackWhite">
          <a:xfrm>
            <a:off x="6712900" y="407684"/>
            <a:ext cx="4910096" cy="2257167"/>
          </a:xfrm>
          <a:noFill/>
          <a:ln>
            <a:noFill/>
          </a:ln>
        </p:spPr>
        <p:txBody>
          <a:bodyPr rtlCol="0" anchor="ctr" anchorCtr="0">
            <a:normAutofit/>
          </a:bodyPr>
          <a:lstStyle>
            <a:lvl1pPr algn="l">
              <a:defRPr sz="4000">
                <a:solidFill>
                  <a:srgbClr val="262626"/>
                </a:solidFill>
              </a:defRPr>
            </a:lvl1pPr>
          </a:lstStyle>
          <a:p>
            <a:pPr rtl="0"/>
            <a:r>
              <a:rPr lang="ru-RU" noProof="0" smtClean="0"/>
              <a:t>Образец заголовка</a:t>
            </a:r>
            <a:endParaRPr lang="ru-RU" noProof="0"/>
          </a:p>
        </p:txBody>
      </p:sp>
      <p:sp>
        <p:nvSpPr>
          <p:cNvPr id="4" name="Текст 3"/>
          <p:cNvSpPr>
            <a:spLocks noGrp="1"/>
          </p:cNvSpPr>
          <p:nvPr>
            <p:ph type="body" sz="half" idx="2"/>
          </p:nvPr>
        </p:nvSpPr>
        <p:spPr bwMode="white">
          <a:xfrm>
            <a:off x="6780414" y="3019130"/>
            <a:ext cx="4584265" cy="3159033"/>
          </a:xfrm>
        </p:spPr>
        <p:txBody>
          <a:bodyPr rtlCol="0" anchor="t" anchorCtr="1">
            <a:normAutofit/>
          </a:bodyPr>
          <a:lstStyle>
            <a:lvl1pPr marL="0" indent="0" algn="l">
              <a:buNone/>
              <a:defRPr sz="2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
        <p:nvSpPr>
          <p:cNvPr id="9" name="Дата 8"/>
          <p:cNvSpPr>
            <a:spLocks noGrp="1"/>
          </p:cNvSpPr>
          <p:nvPr>
            <p:ph type="dt" sz="half" idx="10"/>
          </p:nvPr>
        </p:nvSpPr>
        <p:spPr/>
        <p:txBody>
          <a:bodyPr rtlCol="0"/>
          <a:lstStyle/>
          <a:p>
            <a:pPr rtl="0"/>
            <a:fld id="{95B6E2DB-3040-4F1F-A6C1-5CB896D6FE51}" type="datetime1">
              <a:rPr lang="ru-RU" noProof="0" smtClean="0"/>
              <a:pPr rtl="0"/>
              <a:t>14.02.2026</a:t>
            </a:fld>
            <a:endParaRPr lang="ru-RU" noProof="0"/>
          </a:p>
        </p:txBody>
      </p:sp>
      <p:sp>
        <p:nvSpPr>
          <p:cNvPr id="10" name="Нижний колонтитул 9"/>
          <p:cNvSpPr>
            <a:spLocks noGrp="1"/>
          </p:cNvSpPr>
          <p:nvPr>
            <p:ph type="ftr" sz="quarter" idx="11"/>
          </p:nvPr>
        </p:nvSpPr>
        <p:spPr>
          <a:xfrm>
            <a:off x="804672" y="6236208"/>
            <a:ext cx="5124797" cy="320040"/>
          </a:xfrm>
        </p:spPr>
        <p:txBody>
          <a:bodyPr rtlCol="0"/>
          <a:lstStyle>
            <a:lvl1pPr>
              <a:defRPr>
                <a:solidFill>
                  <a:srgbClr val="FFFFFF">
                    <a:alpha val="70000"/>
                  </a:srgbClr>
                </a:solidFill>
              </a:defRPr>
            </a:lvl1pPr>
          </a:lstStyle>
          <a:p>
            <a:pPr rtl="0"/>
            <a:r>
              <a:rPr lang="ru-RU" noProof="0"/>
              <a:t>Добавить нижний колонтитул</a:t>
            </a:r>
          </a:p>
        </p:txBody>
      </p:sp>
      <p:sp>
        <p:nvSpPr>
          <p:cNvPr id="11" name="Номер слайда 10"/>
          <p:cNvSpPr>
            <a:spLocks noGrp="1"/>
          </p:cNvSpPr>
          <p:nvPr>
            <p:ph type="sldNum" sz="quarter" idx="12"/>
          </p:nvPr>
        </p:nvSpPr>
        <p:spPr/>
        <p:txBody>
          <a:bodyPr rtlCol="0"/>
          <a:lstStyle/>
          <a:p>
            <a:pPr rtl="0"/>
            <a:fld id="{42F0A33C-B6D6-454E-A4EA-5198AC78DEE3}" type="slidenum">
              <a:rPr lang="ru-RU" noProof="0" smtClean="0"/>
              <a:pPr rtl="0"/>
              <a:t>‹#›</a:t>
            </a:fld>
            <a:endParaRPr lang="ru-RU" noProof="0"/>
          </a:p>
        </p:txBody>
      </p:sp>
      <p:sp>
        <p:nvSpPr>
          <p:cNvPr id="12" name="Объект 2">
            <a:extLst>
              <a:ext uri="{FF2B5EF4-FFF2-40B4-BE49-F238E27FC236}">
                <a16:creationId xmlns="" xmlns:a16="http://schemas.microsoft.com/office/drawing/2014/main" id="{1FEC71D9-8368-4022-BA35-B43400F92502}"/>
              </a:ext>
            </a:extLst>
          </p:cNvPr>
          <p:cNvSpPr>
            <a:spLocks noGrp="1"/>
          </p:cNvSpPr>
          <p:nvPr>
            <p:ph idx="1"/>
          </p:nvPr>
        </p:nvSpPr>
        <p:spPr>
          <a:xfrm>
            <a:off x="827320" y="407684"/>
            <a:ext cx="5625849" cy="5770479"/>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a:p>
        </p:txBody>
      </p:sp>
    </p:spTree>
    <p:extLst>
      <p:ext uri="{BB962C8B-B14F-4D97-AF65-F5344CB8AC3E}">
        <p14:creationId xmlns="" xmlns:p14="http://schemas.microsoft.com/office/powerpoint/2010/main" val="338916215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bwMode="gray">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Autofit/>
          </a:bodyPr>
          <a:lstStyle/>
          <a:p>
            <a:pPr rtl="0"/>
            <a:r>
              <a:rPr lang="ru-RU" noProof="0"/>
              <a:t>Образец заголовка</a:t>
            </a:r>
          </a:p>
        </p:txBody>
      </p:sp>
      <p:sp>
        <p:nvSpPr>
          <p:cNvPr id="3" name="Текст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pPr rtl="0"/>
            <a:fld id="{5824195F-CF6F-427B-889F-F10374FB4ABE}" type="datetime1">
              <a:rPr lang="ru-RU" noProof="0" smtClean="0"/>
              <a:pPr rtl="0"/>
              <a:t>14.02.2026</a:t>
            </a:fld>
            <a:endParaRPr lang="ru-RU" noProof="0"/>
          </a:p>
        </p:txBody>
      </p:sp>
      <p:sp>
        <p:nvSpPr>
          <p:cNvPr id="5" name="Нижний колонтитул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pPr rtl="0"/>
            <a:r>
              <a:rPr lang="ru-RU" noProof="0"/>
              <a:t>Добавить нижний колонтитул</a:t>
            </a:r>
          </a:p>
        </p:txBody>
      </p:sp>
      <p:sp>
        <p:nvSpPr>
          <p:cNvPr id="6" name="Номер слайда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pPr rtl="0"/>
            <a:fld id="{42F0A33C-B6D6-454E-A4EA-5198AC78DEE3}" type="slidenum">
              <a:rPr lang="ru-RU" noProof="0" smtClean="0"/>
              <a:pPr rtl="0"/>
              <a:t>‹#›</a:t>
            </a:fld>
            <a:endParaRPr lang="ru-RU" noProof="0"/>
          </a:p>
        </p:txBody>
      </p:sp>
    </p:spTree>
    <p:extLst>
      <p:ext uri="{BB962C8B-B14F-4D97-AF65-F5344CB8AC3E}">
        <p14:creationId xmlns="" xmlns:p14="http://schemas.microsoft.com/office/powerpoint/2010/main" val="2353149843"/>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79" r:id="rId4"/>
    <p:sldLayoutId id="2147483681" r:id="rId5"/>
    <p:sldLayoutId id="2147483690" r:id="rId6"/>
    <p:sldLayoutId id="2147483666" r:id="rId7"/>
    <p:sldLayoutId id="2147483687" r:id="rId8"/>
    <p:sldLayoutId id="2147483680" r:id="rId9"/>
    <p:sldLayoutId id="2147483688" r:id="rId10"/>
    <p:sldLayoutId id="2147483673" r:id="rId11"/>
    <p:sldLayoutId id="2147483692" r:id="rId12"/>
    <p:sldLayoutId id="2147483674" r:id="rId13"/>
    <p:sldLayoutId id="2147483676" r:id="rId14"/>
    <p:sldLayoutId id="2147483677" r:id="rId15"/>
    <p:sldLayoutId id="2147483691" r:id="rId16"/>
    <p:sldLayoutId id="2147483689" r:id="rId17"/>
  </p:sldLayoutIdLst>
  <p:hf sldNum="0" hdr="0" ftr="0" dt="0"/>
  <p:txStyles>
    <p:titleStyle>
      <a:lvl1pPr algn="ctr" defTabSz="914400" rtl="0" eaLnBrk="1" latinLnBrk="0" hangingPunct="1">
        <a:lnSpc>
          <a:spcPct val="90000"/>
        </a:lnSpc>
        <a:spcBef>
          <a:spcPct val="0"/>
        </a:spcBef>
        <a:buNone/>
        <a:defRPr sz="4000" kern="1200" cap="none" spc="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2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24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24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24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24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rotWithShape="1">
          <a:blip r:embed="rId3">
            <a:extLst>
              <a:ext uri="{28A0092B-C50C-407E-A947-70E740481C1C}">
                <a14:useLocalDpi xmlns="" xmlns:a14="http://schemas.microsoft.com/office/drawing/2010/main" val="0"/>
              </a:ext>
            </a:extLst>
          </a:blip>
          <a:srcRect b="15947"/>
          <a:stretch/>
        </p:blipFill>
        <p:spPr>
          <a:xfrm>
            <a:off x="0" y="-4354"/>
            <a:ext cx="12192000" cy="6862354"/>
          </a:xfrm>
          <a:prstGeom prst="rect">
            <a:avLst/>
          </a:prstGeom>
        </p:spPr>
      </p:pic>
      <p:sp>
        <p:nvSpPr>
          <p:cNvPr id="54" name="Прямоугольник 53" descr="Декоративный элемент">
            <a:extLst>
              <a:ext uri="{FF2B5EF4-FFF2-40B4-BE49-F238E27FC236}">
                <a16:creationId xmlns="" xmlns:a16="http://schemas.microsoft.com/office/drawing/2014/main" id="{73785415-E552-4742-B0A5-FC1ECF293E4F}"/>
              </a:ext>
              <a:ext uri="{C183D7F6-B498-43B3-948B-1728B52AA6E4}">
                <adec:decorative xmlns="" xmlns:adec="http://schemas.microsoft.com/office/drawing/2017/decorative" val="1"/>
              </a:ext>
            </a:extLst>
          </p:cNvPr>
          <p:cNvSpPr/>
          <p:nvPr/>
        </p:nvSpPr>
        <p:spPr>
          <a:xfrm>
            <a:off x="3461013" y="2619958"/>
            <a:ext cx="6027620" cy="3852000"/>
          </a:xfrm>
          <a:prstGeom prst="rect">
            <a:avLst/>
          </a:prstGeom>
          <a:solidFill>
            <a:schemeClr val="accent2">
              <a:alpha val="80000"/>
            </a:schemeClr>
          </a:solidFill>
          <a:ln>
            <a:noFill/>
          </a:ln>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a:p>
        </p:txBody>
      </p:sp>
      <p:sp>
        <p:nvSpPr>
          <p:cNvPr id="37" name="Заголовок 36">
            <a:extLst>
              <a:ext uri="{FF2B5EF4-FFF2-40B4-BE49-F238E27FC236}">
                <a16:creationId xmlns="" xmlns:a16="http://schemas.microsoft.com/office/drawing/2014/main" id="{1C44CABD-3945-420B-A1E8-0D3E5F523E4E}"/>
              </a:ext>
            </a:extLst>
          </p:cNvPr>
          <p:cNvSpPr>
            <a:spLocks noGrp="1"/>
          </p:cNvSpPr>
          <p:nvPr>
            <p:ph type="ctrTitle"/>
          </p:nvPr>
        </p:nvSpPr>
        <p:spPr>
          <a:xfrm>
            <a:off x="3248297" y="2619958"/>
            <a:ext cx="6453052" cy="4058384"/>
          </a:xfrm>
        </p:spPr>
        <p:txBody>
          <a:bodyPr rtlCol="0">
            <a:normAutofit fontScale="90000"/>
          </a:bodyPr>
          <a:lstStyle/>
          <a:p>
            <a:r>
              <a:rPr lang="ru-RU" sz="4000" b="1" dirty="0">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Организация вагонопотоков в специализированные поезда. </a:t>
            </a:r>
            <a:br>
              <a:rPr lang="ru-RU" sz="4000" b="1" dirty="0">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br>
            <a:r>
              <a:rPr lang="ru-RU" sz="4000" b="1" dirty="0">
                <a:effectLst>
                  <a:outerShdw blurRad="38100" dist="38100" dir="2700000" algn="tl">
                    <a:srgbClr val="000000">
                      <a:alpha val="43137"/>
                    </a:srgbClr>
                  </a:outerShdw>
                </a:effectLst>
                <a:latin typeface="Times New Roman" panose="02020603050405020304" pitchFamily="18" charset="0"/>
                <a:ea typeface="Tahoma" panose="020B0604030504040204" pitchFamily="34" charset="0"/>
                <a:cs typeface="Times New Roman" panose="02020603050405020304" pitchFamily="18" charset="0"/>
              </a:rPr>
              <a:t>План формирования поездов, его задачи</a:t>
            </a:r>
            <a:r>
              <a:rPr lang="ru-RU" sz="4000" dirty="0">
                <a:latin typeface="Tahoma" panose="020B0604030504040204" pitchFamily="34" charset="0"/>
                <a:ea typeface="Tahoma" panose="020B0604030504040204" pitchFamily="34" charset="0"/>
                <a:cs typeface="Tahoma" panose="020B0604030504040204" pitchFamily="34" charset="0"/>
              </a:rPr>
              <a:t/>
            </a:r>
            <a:br>
              <a:rPr lang="ru-RU" sz="4000" dirty="0">
                <a:latin typeface="Tahoma" panose="020B0604030504040204" pitchFamily="34" charset="0"/>
                <a:ea typeface="Tahoma" panose="020B0604030504040204" pitchFamily="34" charset="0"/>
                <a:cs typeface="Tahoma" panose="020B0604030504040204" pitchFamily="34" charset="0"/>
              </a:rPr>
            </a:br>
            <a:endParaRPr lang="ru-RU" sz="4000" b="1" dirty="0">
              <a:latin typeface="Tahoma" panose="020B0604030504040204" pitchFamily="34" charset="0"/>
              <a:ea typeface="Tahoma" panose="020B0604030504040204" pitchFamily="34" charset="0"/>
              <a:cs typeface="Tahoma" panose="020B0604030504040204" pitchFamily="34" charset="0"/>
            </a:endParaRPr>
          </a:p>
        </p:txBody>
      </p:sp>
      <p:sp>
        <p:nvSpPr>
          <p:cNvPr id="68" name="Прямоугольник 67" descr="Декоративный элемент">
            <a:extLst>
              <a:ext uri="{FF2B5EF4-FFF2-40B4-BE49-F238E27FC236}">
                <a16:creationId xmlns="" xmlns:a16="http://schemas.microsoft.com/office/drawing/2014/main" id="{7EF755C8-D22F-4585-A846-467B938E12D4}"/>
              </a:ext>
              <a:ext uri="{C183D7F6-B498-43B3-948B-1728B52AA6E4}">
                <adec:decorative xmlns="" xmlns:adec="http://schemas.microsoft.com/office/drawing/2017/decorative" val="1"/>
              </a:ext>
            </a:extLst>
          </p:cNvPr>
          <p:cNvSpPr>
            <a:spLocks noChangeAspect="1"/>
          </p:cNvSpPr>
          <p:nvPr/>
        </p:nvSpPr>
        <p:spPr>
          <a:xfrm>
            <a:off x="4242000" y="1437564"/>
            <a:ext cx="3708000" cy="3982873"/>
          </a:xfrm>
          <a:prstGeom prst="rect">
            <a:avLst/>
          </a:prstGeom>
          <a:noFill/>
          <a:ln w="31750">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a:p>
        </p:txBody>
      </p:sp>
      <p:sp>
        <p:nvSpPr>
          <p:cNvPr id="6" name="Прямоугольник 5"/>
          <p:cNvSpPr/>
          <p:nvPr/>
        </p:nvSpPr>
        <p:spPr>
          <a:xfrm>
            <a:off x="683621" y="40908"/>
            <a:ext cx="11120846" cy="2308324"/>
          </a:xfrm>
          <a:prstGeom prst="rect">
            <a:avLst/>
          </a:prstGeom>
        </p:spPr>
        <p:txBody>
          <a:bodyPr wrap="square">
            <a:spAutoFit/>
          </a:bodyPr>
          <a:lstStyle/>
          <a:p>
            <a:pPr algn="ctr"/>
            <a:r>
              <a:rPr lang="ru-RU" sz="1600" dirty="0">
                <a:latin typeface="Times New Roman" panose="02020603050405020304" pitchFamily="18" charset="0"/>
                <a:cs typeface="Times New Roman" panose="02020603050405020304" pitchFamily="18" charset="0"/>
              </a:rPr>
              <a:t>МИНИСТЕРСТВО ТРАНСПОРТА РОССИЙСКОЙ ФЕДЕРАЦИИ</a:t>
            </a:r>
            <a:r>
              <a:rPr lang="en-US" sz="1600" dirty="0">
                <a:latin typeface="Times New Roman" panose="02020603050405020304" pitchFamily="18" charset="0"/>
                <a:cs typeface="Times New Roman" panose="02020603050405020304" pitchFamily="18" charset="0"/>
              </a:rPr>
              <a:t>​</a:t>
            </a:r>
            <a:br>
              <a:rPr lang="en-US"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ФЕДЕРАЛЬНОЕ АГЕНТСТВО ЖЕЛЕЗНОДОРОЖНОГО ТРАНСПОРТА</a:t>
            </a:r>
            <a:r>
              <a:rPr lang="en-US" sz="1600" dirty="0">
                <a:latin typeface="Times New Roman" panose="02020603050405020304" pitchFamily="18" charset="0"/>
                <a:cs typeface="Times New Roman" panose="02020603050405020304" pitchFamily="18" charset="0"/>
              </a:rPr>
              <a:t>​</a:t>
            </a:r>
            <a:br>
              <a:rPr lang="en-US"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Филиал федерального государственного бюджетного образовательного</a:t>
            </a:r>
            <a:r>
              <a:rPr lang="en-US" sz="1600" dirty="0">
                <a:latin typeface="Times New Roman" panose="02020603050405020304" pitchFamily="18" charset="0"/>
                <a:cs typeface="Times New Roman" panose="02020603050405020304" pitchFamily="18" charset="0"/>
              </a:rPr>
              <a:t>​</a:t>
            </a:r>
            <a:br>
              <a:rPr lang="en-US"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учреждения высшего образования</a:t>
            </a:r>
            <a:r>
              <a:rPr lang="en-US" sz="1600" dirty="0">
                <a:latin typeface="Times New Roman" panose="02020603050405020304" pitchFamily="18" charset="0"/>
                <a:cs typeface="Times New Roman" panose="02020603050405020304" pitchFamily="18" charset="0"/>
              </a:rPr>
              <a:t>​</a:t>
            </a:r>
            <a:br>
              <a:rPr lang="en-US"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«Самарский государственный университет путей сообщения» в г. Саратове</a:t>
            </a:r>
            <a:r>
              <a:rPr lang="en-US" sz="1600" dirty="0">
                <a:latin typeface="Times New Roman" panose="02020603050405020304" pitchFamily="18" charset="0"/>
                <a:cs typeface="Times New Roman" panose="02020603050405020304" pitchFamily="18" charset="0"/>
              </a:rPr>
              <a:t>​</a:t>
            </a:r>
            <a:br>
              <a:rPr lang="en-US"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Филиал </a:t>
            </a:r>
            <a:r>
              <a:rPr lang="ru-RU" sz="1600" dirty="0" err="1" smtClean="0">
                <a:latin typeface="Times New Roman" panose="02020603050405020304" pitchFamily="18" charset="0"/>
                <a:cs typeface="Times New Roman" panose="02020603050405020304" pitchFamily="18" charset="0"/>
              </a:rPr>
              <a:t>ПривГУПС</a:t>
            </a:r>
            <a:r>
              <a:rPr lang="ru-RU" sz="1600" dirty="0" smtClean="0">
                <a:latin typeface="Times New Roman" panose="02020603050405020304" pitchFamily="18" charset="0"/>
                <a:cs typeface="Times New Roman" panose="02020603050405020304" pitchFamily="18" charset="0"/>
              </a:rPr>
              <a:t> </a:t>
            </a:r>
            <a:r>
              <a:rPr lang="ru-RU" sz="1600" dirty="0">
                <a:latin typeface="Times New Roman" panose="02020603050405020304" pitchFamily="18" charset="0"/>
                <a:cs typeface="Times New Roman" panose="02020603050405020304" pitchFamily="18" charset="0"/>
              </a:rPr>
              <a:t>в г. </a:t>
            </a:r>
            <a:r>
              <a:rPr lang="ru-RU" sz="1600" dirty="0" smtClean="0">
                <a:latin typeface="Times New Roman" panose="02020603050405020304" pitchFamily="18" charset="0"/>
                <a:cs typeface="Times New Roman" panose="02020603050405020304" pitchFamily="18" charset="0"/>
              </a:rPr>
              <a:t>Саратове</a:t>
            </a:r>
            <a:endParaRPr lang="ru-RU" sz="1600" dirty="0">
              <a:latin typeface="Times New Roman" panose="02020603050405020304" pitchFamily="18" charset="0"/>
              <a:cs typeface="Times New Roman" panose="02020603050405020304" pitchFamily="18" charset="0"/>
            </a:endParaRPr>
          </a:p>
          <a:p>
            <a:pPr algn="ctr" fontAlgn="base"/>
            <a:r>
              <a:rPr lang="ru-RU" sz="1600" dirty="0">
                <a:latin typeface="Times New Roman" panose="02020603050405020304" pitchFamily="18" charset="0"/>
                <a:cs typeface="Times New Roman" panose="02020603050405020304" pitchFamily="18" charset="0"/>
              </a:rPr>
              <a:t>Специальность:</a:t>
            </a:r>
          </a:p>
          <a:p>
            <a:pPr algn="ctr" fontAlgn="base"/>
            <a:r>
              <a:rPr lang="ru-RU" sz="1600" dirty="0">
                <a:latin typeface="Times New Roman" panose="02020603050405020304" pitchFamily="18" charset="0"/>
                <a:cs typeface="Times New Roman" panose="02020603050405020304" pitchFamily="18" charset="0"/>
              </a:rPr>
              <a:t>Организация перевозок и управления на транспорте </a:t>
            </a:r>
          </a:p>
          <a:p>
            <a:pPr algn="ctr" fontAlgn="base"/>
            <a:r>
              <a:rPr lang="ru-RU" sz="1600" dirty="0">
                <a:latin typeface="Times New Roman" panose="02020603050405020304" pitchFamily="18" charset="0"/>
                <a:cs typeface="Times New Roman" panose="02020603050405020304" pitchFamily="18" charset="0"/>
              </a:rPr>
              <a:t>(по видам) </a:t>
            </a:r>
            <a:r>
              <a:rPr lang="en-US" sz="1600" dirty="0">
                <a:latin typeface="Times New Roman" panose="02020603050405020304" pitchFamily="18" charset="0"/>
                <a:cs typeface="Times New Roman" panose="02020603050405020304" pitchFamily="18" charset="0"/>
              </a:rPr>
              <a:t>​</a:t>
            </a:r>
            <a:r>
              <a:rPr lang="ru-RU" sz="16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a:t>
            </a:r>
          </a:p>
        </p:txBody>
      </p:sp>
    </p:spTree>
    <p:extLst>
      <p:ext uri="{BB962C8B-B14F-4D97-AF65-F5344CB8AC3E}">
        <p14:creationId xmlns="" xmlns:p14="http://schemas.microsoft.com/office/powerpoint/2010/main" val="20603454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a:extLst>
              <a:ext uri="{FF2B5EF4-FFF2-40B4-BE49-F238E27FC236}">
                <a16:creationId xmlns="" xmlns:a16="http://schemas.microsoft.com/office/drawing/2014/main" id="{F4B20246-8F91-4C8B-87D3-C25A74AE761E}"/>
              </a:ext>
            </a:extLst>
          </p:cNvPr>
          <p:cNvSpPr>
            <a:spLocks noGrp="1"/>
          </p:cNvSpPr>
          <p:nvPr>
            <p:ph type="body" sz="half" idx="2"/>
          </p:nvPr>
        </p:nvSpPr>
        <p:spPr>
          <a:xfrm>
            <a:off x="678550" y="552727"/>
            <a:ext cx="10842165" cy="5429226"/>
          </a:xfrm>
        </p:spPr>
        <p:txBody>
          <a:bodyPr rtlCol="0">
            <a:normAutofit fontScale="92500" lnSpcReduction="10000"/>
          </a:bodyPr>
          <a:lstStyle/>
          <a:p>
            <a:r>
              <a:rPr lang="ru-RU" sz="3500" b="1" i="1" dirty="0" smtClean="0">
                <a:latin typeface="Times New Roman" panose="02020603050405020304" pitchFamily="18" charset="0"/>
                <a:cs typeface="Times New Roman" panose="02020603050405020304" pitchFamily="18" charset="0"/>
              </a:rPr>
              <a:t>Различают поезда:</a:t>
            </a:r>
          </a:p>
          <a:p>
            <a:endParaRPr lang="ru-RU" dirty="0" smtClean="0">
              <a:latin typeface="Times New Roman" panose="02020603050405020304" pitchFamily="18" charset="0"/>
              <a:cs typeface="Times New Roman" panose="02020603050405020304" pitchFamily="18" charset="0"/>
            </a:endParaRPr>
          </a:p>
          <a:p>
            <a:r>
              <a:rPr lang="ru-RU" b="1" i="1" dirty="0">
                <a:latin typeface="Times New Roman" panose="02020603050405020304" pitchFamily="18" charset="0"/>
                <a:cs typeface="Times New Roman" panose="02020603050405020304" pitchFamily="18" charset="0"/>
              </a:rPr>
              <a:t>зонные сборные </a:t>
            </a:r>
            <a:r>
              <a:rPr lang="ru-RU" dirty="0" smtClean="0">
                <a:latin typeface="Times New Roman" panose="02020603050405020304" pitchFamily="18" charset="0"/>
                <a:cs typeface="Times New Roman" panose="02020603050405020304" pitchFamily="18" charset="0"/>
              </a:rPr>
              <a:t>с работой на нескольких промежуточных станциях одного участка; </a:t>
            </a:r>
          </a:p>
          <a:p>
            <a:r>
              <a:rPr lang="ru-RU" b="1" i="1" dirty="0" smtClean="0">
                <a:latin typeface="Times New Roman" panose="02020603050405020304" pitchFamily="18" charset="0"/>
                <a:cs typeface="Times New Roman" panose="02020603050405020304" pitchFamily="18" charset="0"/>
              </a:rPr>
              <a:t>удлиненные</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 работой на промежуточных станциях двух смежных участков); </a:t>
            </a:r>
            <a:endParaRPr lang="ru-RU" dirty="0" smtClean="0">
              <a:latin typeface="Times New Roman" panose="02020603050405020304" pitchFamily="18" charset="0"/>
              <a:cs typeface="Times New Roman" panose="02020603050405020304" pitchFamily="18" charset="0"/>
            </a:endParaRPr>
          </a:p>
          <a:p>
            <a:r>
              <a:rPr lang="ru-RU" b="1" i="1" dirty="0" smtClean="0">
                <a:latin typeface="Times New Roman" panose="02020603050405020304" pitchFamily="18" charset="0"/>
                <a:cs typeface="Times New Roman" panose="02020603050405020304" pitchFamily="18" charset="0"/>
              </a:rPr>
              <a:t>сборно-участковые</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(следующие по нескольким участкам, с работой на промежуточных станциях одних участков и проходящие транзитом другие участки); </a:t>
            </a:r>
            <a:endParaRPr lang="ru-RU" dirty="0" smtClean="0">
              <a:latin typeface="Times New Roman" panose="02020603050405020304" pitchFamily="18" charset="0"/>
              <a:cs typeface="Times New Roman" panose="02020603050405020304" pitchFamily="18" charset="0"/>
            </a:endParaRPr>
          </a:p>
          <a:p>
            <a:r>
              <a:rPr lang="ru-RU" b="1" i="1" dirty="0" smtClean="0">
                <a:latin typeface="Times New Roman" panose="02020603050405020304" pitchFamily="18" charset="0"/>
                <a:cs typeface="Times New Roman" panose="02020603050405020304" pitchFamily="18" charset="0"/>
              </a:rPr>
              <a:t>вывозные </a:t>
            </a:r>
            <a:r>
              <a:rPr lang="ru-RU" dirty="0">
                <a:latin typeface="Times New Roman" panose="02020603050405020304" pitchFamily="18" charset="0"/>
                <a:cs typeface="Times New Roman" panose="02020603050405020304" pitchFamily="18" charset="0"/>
              </a:rPr>
              <a:t>(следующие с сортировочной или участковой до отдельных промежуточных (грузовых) станций примыкающего участка или обратно с отдельных промежуточных (грузовых) станций до ближайшей сортировочной или участковой станции); </a:t>
            </a:r>
            <a:endParaRPr lang="ru-RU" dirty="0" smtClean="0">
              <a:latin typeface="Times New Roman" panose="02020603050405020304" pitchFamily="18" charset="0"/>
              <a:cs typeface="Times New Roman" panose="02020603050405020304" pitchFamily="18" charset="0"/>
            </a:endParaRPr>
          </a:p>
          <a:p>
            <a:r>
              <a:rPr lang="ru-RU" b="1" i="1" dirty="0" smtClean="0">
                <a:latin typeface="Times New Roman" panose="02020603050405020304" pitchFamily="18" charset="0"/>
                <a:cs typeface="Times New Roman" panose="02020603050405020304" pitchFamily="18" charset="0"/>
              </a:rPr>
              <a:t>передаточные</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(следующие между станциями, входящими в один узел, и обслуживаемые парком специальных передаточных локомотивов); </a:t>
            </a:r>
            <a:endParaRPr lang="ru-RU" dirty="0" smtClean="0">
              <a:latin typeface="Times New Roman" panose="02020603050405020304" pitchFamily="18" charset="0"/>
              <a:cs typeface="Times New Roman" panose="02020603050405020304" pitchFamily="18" charset="0"/>
            </a:endParaRPr>
          </a:p>
          <a:p>
            <a:r>
              <a:rPr lang="ru-RU" b="1" i="1" dirty="0" smtClean="0">
                <a:latin typeface="Times New Roman" panose="02020603050405020304" pitchFamily="18" charset="0"/>
                <a:cs typeface="Times New Roman" panose="02020603050405020304" pitchFamily="18" charset="0"/>
              </a:rPr>
              <a:t>диспетчерские </a:t>
            </a:r>
            <a:r>
              <a:rPr lang="ru-RU" b="1" i="1" dirty="0">
                <a:latin typeface="Times New Roman" panose="02020603050405020304" pitchFamily="18" charset="0"/>
                <a:cs typeface="Times New Roman" panose="02020603050405020304" pitchFamily="18" charset="0"/>
              </a:rPr>
              <a:t>локомотивы </a:t>
            </a:r>
            <a:r>
              <a:rPr lang="ru-RU" dirty="0">
                <a:latin typeface="Times New Roman" panose="02020603050405020304" pitchFamily="18" charset="0"/>
                <a:cs typeface="Times New Roman" panose="02020603050405020304" pitchFamily="18" charset="0"/>
              </a:rPr>
              <a:t>(назначаемые при незначительной погрузке и выгрузке на промежуточных станциях участка, а также в дополнение к сборным поездам)</a:t>
            </a:r>
          </a:p>
        </p:txBody>
      </p:sp>
      <p:grpSp>
        <p:nvGrpSpPr>
          <p:cNvPr id="20" name="Группа 19" descr="Декоративный элемент">
            <a:extLst>
              <a:ext uri="{FF2B5EF4-FFF2-40B4-BE49-F238E27FC236}">
                <a16:creationId xmlns="" xmlns:a16="http://schemas.microsoft.com/office/drawing/2014/main" id="{102A00D8-5A4C-491C-AFE5-69721310529D}"/>
              </a:ext>
              <a:ext uri="{C183D7F6-B498-43B3-948B-1728B52AA6E4}">
                <adec:decorative xmlns="" xmlns:adec="http://schemas.microsoft.com/office/drawing/2017/decorative" val="1"/>
              </a:ext>
            </a:extLst>
          </p:cNvPr>
          <p:cNvGrpSpPr/>
          <p:nvPr/>
        </p:nvGrpSpPr>
        <p:grpSpPr>
          <a:xfrm flipH="1">
            <a:off x="230137" y="230352"/>
            <a:ext cx="5195475" cy="6411135"/>
            <a:chOff x="4578588" y="945960"/>
            <a:chExt cx="6866649" cy="5220000"/>
          </a:xfrm>
        </p:grpSpPr>
        <p:cxnSp>
          <p:nvCxnSpPr>
            <p:cNvPr id="21" name="Прямая соединительная линия 20">
              <a:extLst>
                <a:ext uri="{FF2B5EF4-FFF2-40B4-BE49-F238E27FC236}">
                  <a16:creationId xmlns="" xmlns:a16="http://schemas.microsoft.com/office/drawing/2014/main" id="{2C2273CB-1593-4424-8A44-A1FCA1768665}"/>
                </a:ext>
              </a:extLst>
            </p:cNvPr>
            <p:cNvCxnSpPr/>
            <p:nvPr/>
          </p:nvCxnSpPr>
          <p:spPr>
            <a:xfrm>
              <a:off x="4578818" y="954315"/>
              <a:ext cx="6866419"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2" name="Прямая соединительная линия 21">
              <a:extLst>
                <a:ext uri="{FF2B5EF4-FFF2-40B4-BE49-F238E27FC236}">
                  <a16:creationId xmlns="" xmlns:a16="http://schemas.microsoft.com/office/drawing/2014/main" id="{31243644-F05E-4B84-903A-131D8057B82C}"/>
                </a:ext>
              </a:extLst>
            </p:cNvPr>
            <p:cNvCxnSpPr/>
            <p:nvPr/>
          </p:nvCxnSpPr>
          <p:spPr>
            <a:xfrm>
              <a:off x="4578588" y="6154475"/>
              <a:ext cx="686643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3" name="Прямая соединительная линия 22">
              <a:extLst>
                <a:ext uri="{FF2B5EF4-FFF2-40B4-BE49-F238E27FC236}">
                  <a16:creationId xmlns="" xmlns:a16="http://schemas.microsoft.com/office/drawing/2014/main" id="{84B151F7-0FFD-491E-9444-733F58518F31}"/>
                </a:ext>
              </a:extLst>
            </p:cNvPr>
            <p:cNvCxnSpPr>
              <a:cxnSpLocks/>
            </p:cNvCxnSpPr>
            <p:nvPr/>
          </p:nvCxnSpPr>
          <p:spPr>
            <a:xfrm rot="16200000">
              <a:off x="8817888" y="3555960"/>
              <a:ext cx="5220000" cy="0"/>
            </a:xfrm>
            <a:prstGeom prst="line">
              <a:avLst/>
            </a:prstGeom>
          </p:spPr>
          <p:style>
            <a:lnRef idx="3">
              <a:schemeClr val="accent2"/>
            </a:lnRef>
            <a:fillRef idx="0">
              <a:schemeClr val="accent2"/>
            </a:fillRef>
            <a:effectRef idx="2">
              <a:schemeClr val="accent2"/>
            </a:effectRef>
            <a:fontRef idx="minor">
              <a:schemeClr val="tx1"/>
            </a:fontRef>
          </p:style>
        </p:cxnSp>
      </p:grpSp>
      <p:sp>
        <p:nvSpPr>
          <p:cNvPr id="39" name="Равнобедренный треугольник 38" descr="Декоративный элемент">
            <a:extLst>
              <a:ext uri="{FF2B5EF4-FFF2-40B4-BE49-F238E27FC236}">
                <a16:creationId xmlns="" xmlns:a16="http://schemas.microsoft.com/office/drawing/2014/main" id="{B8447291-9832-4B76-BD34-EE4A5E1E969A}"/>
              </a:ext>
              <a:ext uri="{C183D7F6-B498-43B3-948B-1728B52AA6E4}">
                <adec:decorative xmlns="" xmlns:adec="http://schemas.microsoft.com/office/drawing/2017/decorative" val="1"/>
              </a:ext>
            </a:extLst>
          </p:cNvPr>
          <p:cNvSpPr/>
          <p:nvPr/>
        </p:nvSpPr>
        <p:spPr>
          <a:xfrm rot="16200000">
            <a:off x="10696001" y="5351954"/>
            <a:ext cx="1260000" cy="1260000"/>
          </a:xfrm>
          <a:prstGeom prst="triangle">
            <a:avLst>
              <a:gd name="adj" fmla="val 0"/>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a:p>
        </p:txBody>
      </p:sp>
    </p:spTree>
    <p:extLst>
      <p:ext uri="{BB962C8B-B14F-4D97-AF65-F5344CB8AC3E}">
        <p14:creationId xmlns="" xmlns:p14="http://schemas.microsoft.com/office/powerpoint/2010/main" val="2162891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3084" y="0"/>
            <a:ext cx="12195084" cy="6853040"/>
          </a:xfrm>
          <a:prstGeom prst="rect">
            <a:avLst/>
          </a:prstGeom>
        </p:spPr>
      </p:pic>
      <p:sp>
        <p:nvSpPr>
          <p:cNvPr id="4" name="Прямоугольник 3" descr="Декоративный элемент">
            <a:extLst>
              <a:ext uri="{FF2B5EF4-FFF2-40B4-BE49-F238E27FC236}">
                <a16:creationId xmlns="" xmlns:a16="http://schemas.microsoft.com/office/drawing/2014/main" id="{90ECD7DE-6ECE-44C1-B0B1-B36869562478}"/>
              </a:ext>
              <a:ext uri="{C183D7F6-B498-43B3-948B-1728B52AA6E4}">
                <adec:decorative xmlns="" xmlns:adec="http://schemas.microsoft.com/office/drawing/2017/decorative" val="1"/>
              </a:ext>
            </a:extLst>
          </p:cNvPr>
          <p:cNvSpPr/>
          <p:nvPr/>
        </p:nvSpPr>
        <p:spPr bwMode="black">
          <a:xfrm>
            <a:off x="3131820" y="1143017"/>
            <a:ext cx="5928361" cy="4571967"/>
          </a:xfrm>
          <a:prstGeom prst="rect">
            <a:avLst/>
          </a:prstGeom>
          <a:solidFill>
            <a:srgbClr val="000000">
              <a:alpha val="55000"/>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a:p>
        </p:txBody>
      </p:sp>
      <p:sp>
        <p:nvSpPr>
          <p:cNvPr id="2" name="Заголовок 1">
            <a:extLst>
              <a:ext uri="{FF2B5EF4-FFF2-40B4-BE49-F238E27FC236}">
                <a16:creationId xmlns="" xmlns:a16="http://schemas.microsoft.com/office/drawing/2014/main" id="{2ADFFFCD-801A-478E-9627-5836490CE680}"/>
              </a:ext>
            </a:extLst>
          </p:cNvPr>
          <p:cNvSpPr>
            <a:spLocks noGrp="1"/>
          </p:cNvSpPr>
          <p:nvPr>
            <p:ph type="title"/>
          </p:nvPr>
        </p:nvSpPr>
        <p:spPr/>
        <p:txBody>
          <a:bodyPr rtlCol="0"/>
          <a:lstStyle/>
          <a:p>
            <a:pPr rtl="0"/>
            <a:r>
              <a:rPr lang="ru-RU" sz="3600" b="1" dirty="0" smtClean="0">
                <a:solidFill>
                  <a:schemeClr val="accent2"/>
                </a:solidFill>
                <a:latin typeface="Times New Roman" panose="02020603050405020304" pitchFamily="18" charset="0"/>
                <a:cs typeface="Times New Roman" panose="02020603050405020304" pitchFamily="18" charset="0"/>
              </a:rPr>
              <a:t>ПО ЧИСЛУ ГРУПП</a:t>
            </a:r>
            <a:br>
              <a:rPr lang="ru-RU" sz="3600" b="1" dirty="0" smtClean="0">
                <a:solidFill>
                  <a:schemeClr val="accent2"/>
                </a:solidFill>
                <a:latin typeface="Times New Roman" panose="02020603050405020304" pitchFamily="18" charset="0"/>
                <a:cs typeface="Times New Roman" panose="02020603050405020304" pitchFamily="18" charset="0"/>
              </a:rPr>
            </a:br>
            <a:r>
              <a:rPr lang="ru-RU" sz="3600" b="1" dirty="0" smtClean="0">
                <a:solidFill>
                  <a:schemeClr val="accent2"/>
                </a:solidFill>
                <a:latin typeface="Times New Roman" panose="02020603050405020304" pitchFamily="18" charset="0"/>
                <a:cs typeface="Times New Roman" panose="02020603050405020304" pitchFamily="18" charset="0"/>
              </a:rPr>
              <a:t>в составе:</a:t>
            </a:r>
            <a:endParaRPr lang="ru-RU" sz="3600" dirty="0">
              <a:solidFill>
                <a:schemeClr val="accent2"/>
              </a:solidFill>
              <a:latin typeface="Times New Roman" panose="02020603050405020304" pitchFamily="18" charset="0"/>
              <a:cs typeface="Times New Roman" panose="02020603050405020304" pitchFamily="18" charset="0"/>
            </a:endParaRPr>
          </a:p>
        </p:txBody>
      </p:sp>
      <p:sp>
        <p:nvSpPr>
          <p:cNvPr id="3" name="Текст 2">
            <a:extLst>
              <a:ext uri="{FF2B5EF4-FFF2-40B4-BE49-F238E27FC236}">
                <a16:creationId xmlns="" xmlns:a16="http://schemas.microsoft.com/office/drawing/2014/main" id="{AE50C2D7-C7F2-4AE4-B99C-A4F5CDF8D638}"/>
              </a:ext>
            </a:extLst>
          </p:cNvPr>
          <p:cNvSpPr>
            <a:spLocks noGrp="1"/>
          </p:cNvSpPr>
          <p:nvPr>
            <p:ph type="body" sz="quarter" idx="13"/>
          </p:nvPr>
        </p:nvSpPr>
        <p:spPr/>
        <p:txBody>
          <a:bodyPr rtlCol="0">
            <a:normAutofit/>
          </a:bodyPr>
          <a:lstStyle/>
          <a:p>
            <a:r>
              <a:rPr lang="ru-RU" dirty="0" smtClean="0">
                <a:latin typeface="Times New Roman" panose="02020603050405020304" pitchFamily="18" charset="0"/>
                <a:cs typeface="Times New Roman" panose="02020603050405020304" pitchFamily="18" charset="0"/>
              </a:rPr>
              <a:t>поезда </a:t>
            </a:r>
            <a:r>
              <a:rPr lang="ru-RU" dirty="0">
                <a:latin typeface="Times New Roman" panose="02020603050405020304" pitchFamily="18" charset="0"/>
                <a:cs typeface="Times New Roman" panose="02020603050405020304" pitchFamily="18" charset="0"/>
              </a:rPr>
              <a:t>формируются одногруппными (на одну станцию назначения) или групповыми — из двух или более подобранных групп вагонов на разные станции назначения.</a:t>
            </a:r>
          </a:p>
          <a:p>
            <a:pPr rtl="0"/>
            <a:endParaRPr lang="ru-RU" sz="2400" dirty="0"/>
          </a:p>
        </p:txBody>
      </p:sp>
      <p:cxnSp>
        <p:nvCxnSpPr>
          <p:cNvPr id="12" name="Прямая соединительная линия 11" descr="Декоративный элемент">
            <a:extLst>
              <a:ext uri="{FF2B5EF4-FFF2-40B4-BE49-F238E27FC236}">
                <a16:creationId xmlns="" xmlns:a16="http://schemas.microsoft.com/office/drawing/2014/main" id="{052DC118-2E25-449E-B08F-DC7B604FFEEF}"/>
              </a:ext>
              <a:ext uri="{C183D7F6-B498-43B3-948B-1728B52AA6E4}">
                <adec:decorative xmlns="" xmlns:adec="http://schemas.microsoft.com/office/drawing/2017/decorative" val="1"/>
              </a:ext>
            </a:extLst>
          </p:cNvPr>
          <p:cNvCxnSpPr>
            <a:cxnSpLocks/>
          </p:cNvCxnSpPr>
          <p:nvPr/>
        </p:nvCxnSpPr>
        <p:spPr>
          <a:xfrm>
            <a:off x="3864000" y="2229289"/>
            <a:ext cx="4464000" cy="0"/>
          </a:xfrm>
          <a:prstGeom prst="line">
            <a:avLst/>
          </a:prstGeom>
          <a:ln w="25400">
            <a:solidFill>
              <a:schemeClr val="accent2"/>
            </a:solidFill>
          </a:ln>
        </p:spPr>
        <p:style>
          <a:lnRef idx="3">
            <a:schemeClr val="dk1"/>
          </a:lnRef>
          <a:fillRef idx="0">
            <a:schemeClr val="dk1"/>
          </a:fillRef>
          <a:effectRef idx="2">
            <a:schemeClr val="dk1"/>
          </a:effectRef>
          <a:fontRef idx="minor">
            <a:schemeClr val="tx1"/>
          </a:fontRef>
        </p:style>
      </p:cxnSp>
      <p:sp>
        <p:nvSpPr>
          <p:cNvPr id="11" name="Прямоугольник 10" descr="Декоративный элемент">
            <a:extLst>
              <a:ext uri="{FF2B5EF4-FFF2-40B4-BE49-F238E27FC236}">
                <a16:creationId xmlns="" xmlns:a16="http://schemas.microsoft.com/office/drawing/2014/main" id="{0E90DB81-F779-42BC-9736-F4BD7E268D0C}"/>
              </a:ext>
              <a:ext uri="{C183D7F6-B498-43B3-948B-1728B52AA6E4}">
                <adec:decorative xmlns="" xmlns:adec="http://schemas.microsoft.com/office/drawing/2017/decorative" val="1"/>
              </a:ext>
            </a:extLst>
          </p:cNvPr>
          <p:cNvSpPr>
            <a:spLocks/>
          </p:cNvSpPr>
          <p:nvPr/>
        </p:nvSpPr>
        <p:spPr bwMode="black">
          <a:xfrm>
            <a:off x="3054000" y="1069120"/>
            <a:ext cx="6084000" cy="4719760"/>
          </a:xfrm>
          <a:prstGeom prst="rect">
            <a:avLst/>
          </a:prstGeom>
          <a:noFill/>
          <a:ln w="31750">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a:p>
        </p:txBody>
      </p:sp>
      <p:sp>
        <p:nvSpPr>
          <p:cNvPr id="17" name="Прямоугольник 16" descr="Декоративный элемент">
            <a:extLst>
              <a:ext uri="{FF2B5EF4-FFF2-40B4-BE49-F238E27FC236}">
                <a16:creationId xmlns="" xmlns:a16="http://schemas.microsoft.com/office/drawing/2014/main" id="{6B2E2FBC-3A83-4C18-9BA9-D8E72AF5ABC2}"/>
              </a:ext>
              <a:ext uri="{C183D7F6-B498-43B3-948B-1728B52AA6E4}">
                <adec:decorative xmlns="" xmlns:adec="http://schemas.microsoft.com/office/drawing/2017/decorative" val="1"/>
              </a:ext>
            </a:extLst>
          </p:cNvPr>
          <p:cNvSpPr>
            <a:spLocks noChangeAspect="1"/>
          </p:cNvSpPr>
          <p:nvPr/>
        </p:nvSpPr>
        <p:spPr bwMode="black">
          <a:xfrm>
            <a:off x="2964000" y="999300"/>
            <a:ext cx="6264000" cy="4859400"/>
          </a:xfrm>
          <a:prstGeom prst="rect">
            <a:avLst/>
          </a:prstGeom>
          <a:noFill/>
          <a:ln w="31750">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a:p>
        </p:txBody>
      </p:sp>
    </p:spTree>
    <p:extLst>
      <p:ext uri="{BB962C8B-B14F-4D97-AF65-F5344CB8AC3E}">
        <p14:creationId xmlns="" xmlns:p14="http://schemas.microsoft.com/office/powerpoint/2010/main" val="748744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Grp="1" noChangeAspect="1"/>
          </p:cNvPicPr>
          <p:nvPr>
            <p:ph type="pic" sz="quarter" idx="13"/>
          </p:nvPr>
        </p:nvPicPr>
        <p:blipFill>
          <a:blip r:embed="rId3">
            <a:extLst>
              <a:ext uri="{28A0092B-C50C-407E-A947-70E740481C1C}">
                <a14:useLocalDpi xmlns="" xmlns:a14="http://schemas.microsoft.com/office/drawing/2010/main" val="0"/>
              </a:ext>
            </a:extLst>
          </a:blip>
          <a:srcRect t="7813" b="7813"/>
          <a:stretch>
            <a:fillRect/>
          </a:stretch>
        </p:blipFill>
        <p:spPr/>
      </p:pic>
      <p:sp>
        <p:nvSpPr>
          <p:cNvPr id="20" name="Прямоугольник 19" descr="Декоративный элемент">
            <a:extLst>
              <a:ext uri="{FF2B5EF4-FFF2-40B4-BE49-F238E27FC236}">
                <a16:creationId xmlns="" xmlns:a16="http://schemas.microsoft.com/office/drawing/2014/main" id="{657FC711-4568-4FA7-AA48-8402C6452B0B}"/>
              </a:ext>
              <a:ext uri="{C183D7F6-B498-43B3-948B-1728B52AA6E4}">
                <adec:decorative xmlns="" xmlns:adec="http://schemas.microsoft.com/office/drawing/2017/decorative" val="1"/>
              </a:ext>
            </a:extLst>
          </p:cNvPr>
          <p:cNvSpPr/>
          <p:nvPr/>
        </p:nvSpPr>
        <p:spPr>
          <a:xfrm rot="16200000" flipH="1">
            <a:off x="4954196" y="-626032"/>
            <a:ext cx="6611769" cy="7863841"/>
          </a:xfrm>
          <a:prstGeom prst="rect">
            <a:avLst/>
          </a:prstGeom>
          <a:gradFill flip="none" rotWithShape="1">
            <a:gsLst>
              <a:gs pos="1000">
                <a:schemeClr val="tx1">
                  <a:alpha val="0"/>
                </a:schemeClr>
              </a:gs>
              <a:gs pos="61000">
                <a:schemeClr val="tx1">
                  <a:alpha val="92000"/>
                </a:schemeClr>
              </a:gs>
            </a:gsLst>
            <a:lin ang="5400000" scaled="0"/>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ru-RU"/>
          </a:p>
        </p:txBody>
      </p:sp>
      <p:sp>
        <p:nvSpPr>
          <p:cNvPr id="13" name="Текст 12">
            <a:extLst>
              <a:ext uri="{FF2B5EF4-FFF2-40B4-BE49-F238E27FC236}">
                <a16:creationId xmlns="" xmlns:a16="http://schemas.microsoft.com/office/drawing/2014/main" id="{6AD81136-7F59-43AB-8A14-139387331EEE}"/>
              </a:ext>
            </a:extLst>
          </p:cNvPr>
          <p:cNvSpPr>
            <a:spLocks noGrp="1"/>
          </p:cNvSpPr>
          <p:nvPr>
            <p:ph type="body" sz="quarter" idx="14"/>
          </p:nvPr>
        </p:nvSpPr>
        <p:spPr>
          <a:xfrm>
            <a:off x="5712824" y="1371053"/>
            <a:ext cx="6103156" cy="4472513"/>
          </a:xfrm>
        </p:spPr>
        <p:txBody>
          <a:bodyPr rtlCol="0">
            <a:normAutofit/>
          </a:bodyPr>
          <a:lstStyle/>
          <a:p>
            <a:r>
              <a:rPr lang="ru-RU" sz="2800" dirty="0">
                <a:latin typeface="Times New Roman" panose="02020603050405020304" pitchFamily="18" charset="0"/>
                <a:cs typeface="Times New Roman" panose="02020603050405020304" pitchFamily="18" charset="0"/>
              </a:rPr>
              <a:t>В зависимости от включаемых в состав вагонов поезда могут формироваться из груженых, порожних (отдельно по роду подвижного состава, а цистерн — по виду налива) или из груженых и порожних вагонов (комбинированные)</a:t>
            </a:r>
          </a:p>
        </p:txBody>
      </p:sp>
      <p:cxnSp>
        <p:nvCxnSpPr>
          <p:cNvPr id="18" name="Прямая соединительная линия 17" descr="Декоративный элемент">
            <a:extLst>
              <a:ext uri="{FF2B5EF4-FFF2-40B4-BE49-F238E27FC236}">
                <a16:creationId xmlns="" xmlns:a16="http://schemas.microsoft.com/office/drawing/2014/main" id="{9F0A75C1-3072-4DCB-952E-5C598E1C83EB}"/>
              </a:ext>
              <a:ext uri="{C183D7F6-B498-43B3-948B-1728B52AA6E4}">
                <adec:decorative xmlns="" xmlns:adec="http://schemas.microsoft.com/office/drawing/2017/decorative" val="1"/>
              </a:ext>
            </a:extLst>
          </p:cNvPr>
          <p:cNvCxnSpPr/>
          <p:nvPr/>
        </p:nvCxnSpPr>
        <p:spPr>
          <a:xfrm>
            <a:off x="8023225" y="1276722"/>
            <a:ext cx="3348000" cy="0"/>
          </a:xfrm>
          <a:prstGeom prst="line">
            <a:avLst/>
          </a:prstGeom>
          <a:ln w="31750">
            <a:solidFill>
              <a:schemeClr val="accent2"/>
            </a:solidFill>
          </a:ln>
        </p:spPr>
        <p:style>
          <a:lnRef idx="3">
            <a:schemeClr val="dk1"/>
          </a:lnRef>
          <a:fillRef idx="0">
            <a:schemeClr val="dk1"/>
          </a:fillRef>
          <a:effectRef idx="2">
            <a:schemeClr val="dk1"/>
          </a:effectRef>
          <a:fontRef idx="minor">
            <a:schemeClr val="tx1"/>
          </a:fontRef>
        </p:style>
      </p:cxnSp>
      <p:sp>
        <p:nvSpPr>
          <p:cNvPr id="19" name="Прямоугольник 18" descr="Декоративный элемент">
            <a:extLst>
              <a:ext uri="{FF2B5EF4-FFF2-40B4-BE49-F238E27FC236}">
                <a16:creationId xmlns="" xmlns:a16="http://schemas.microsoft.com/office/drawing/2014/main" id="{D7DD2AF5-94F8-4276-A384-39A296E9E618}"/>
              </a:ext>
              <a:ext uri="{C183D7F6-B498-43B3-948B-1728B52AA6E4}">
                <adec:decorative xmlns="" xmlns:adec="http://schemas.microsoft.com/office/drawing/2017/decorative" val="1"/>
              </a:ext>
            </a:extLst>
          </p:cNvPr>
          <p:cNvSpPr/>
          <p:nvPr/>
        </p:nvSpPr>
        <p:spPr>
          <a:xfrm rot="5400000">
            <a:off x="5657999" y="340659"/>
            <a:ext cx="864000" cy="12204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a:p>
        </p:txBody>
      </p:sp>
      <p:sp>
        <p:nvSpPr>
          <p:cNvPr id="17" name="Равнобедренный треугольник 16" descr="Декоративный элемент">
            <a:extLst>
              <a:ext uri="{FF2B5EF4-FFF2-40B4-BE49-F238E27FC236}">
                <a16:creationId xmlns="" xmlns:a16="http://schemas.microsoft.com/office/drawing/2014/main" id="{3E135D3E-7923-4D69-BC52-1E8434A0B2DF}"/>
              </a:ext>
              <a:ext uri="{C183D7F6-B498-43B3-948B-1728B52AA6E4}">
                <adec:decorative xmlns="" xmlns:adec="http://schemas.microsoft.com/office/drawing/2017/decorative" val="1"/>
              </a:ext>
            </a:extLst>
          </p:cNvPr>
          <p:cNvSpPr/>
          <p:nvPr/>
        </p:nvSpPr>
        <p:spPr>
          <a:xfrm rot="5400000">
            <a:off x="0" y="0"/>
            <a:ext cx="1260000" cy="1260000"/>
          </a:xfrm>
          <a:prstGeom prst="triangle">
            <a:avLst>
              <a:gd name="adj" fmla="val 0"/>
            </a:avLst>
          </a:prstGeom>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a:p>
        </p:txBody>
      </p:sp>
    </p:spTree>
    <p:extLst>
      <p:ext uri="{BB962C8B-B14F-4D97-AF65-F5344CB8AC3E}">
        <p14:creationId xmlns="" xmlns:p14="http://schemas.microsoft.com/office/powerpoint/2010/main" val="3061513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Grp="1" noChangeAspect="1"/>
          </p:cNvPicPr>
          <p:nvPr>
            <p:ph type="pic" sz="quarter" idx="13"/>
          </p:nvPr>
        </p:nvPicPr>
        <p:blipFill>
          <a:blip r:embed="rId3">
            <a:extLst>
              <a:ext uri="{28A0092B-C50C-407E-A947-70E740481C1C}">
                <a14:useLocalDpi xmlns="" xmlns:a14="http://schemas.microsoft.com/office/drawing/2010/main" val="0"/>
              </a:ext>
            </a:extLst>
          </a:blip>
          <a:srcRect t="7813" b="7813"/>
          <a:stretch>
            <a:fillRect/>
          </a:stretch>
        </p:blipFill>
        <p:spPr/>
      </p:pic>
      <p:sp>
        <p:nvSpPr>
          <p:cNvPr id="20" name="Прямоугольник 19" descr="Декоративный элемент">
            <a:extLst>
              <a:ext uri="{FF2B5EF4-FFF2-40B4-BE49-F238E27FC236}">
                <a16:creationId xmlns="" xmlns:a16="http://schemas.microsoft.com/office/drawing/2014/main" id="{657FC711-4568-4FA7-AA48-8402C6452B0B}"/>
              </a:ext>
              <a:ext uri="{C183D7F6-B498-43B3-948B-1728B52AA6E4}">
                <adec:decorative xmlns="" xmlns:adec="http://schemas.microsoft.com/office/drawing/2017/decorative" val="1"/>
              </a:ext>
            </a:extLst>
          </p:cNvPr>
          <p:cNvSpPr/>
          <p:nvPr/>
        </p:nvSpPr>
        <p:spPr>
          <a:xfrm rot="16200000" flipH="1">
            <a:off x="4831081" y="-502919"/>
            <a:ext cx="6857999" cy="7863841"/>
          </a:xfrm>
          <a:prstGeom prst="rect">
            <a:avLst/>
          </a:prstGeom>
          <a:gradFill flip="none" rotWithShape="1">
            <a:gsLst>
              <a:gs pos="1000">
                <a:schemeClr val="tx1">
                  <a:alpha val="0"/>
                </a:schemeClr>
              </a:gs>
              <a:gs pos="61000">
                <a:schemeClr val="tx1">
                  <a:alpha val="92000"/>
                </a:schemeClr>
              </a:gs>
            </a:gsLst>
            <a:lin ang="5400000" scaled="0"/>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ru-RU"/>
          </a:p>
        </p:txBody>
      </p:sp>
      <p:sp>
        <p:nvSpPr>
          <p:cNvPr id="13" name="Текст 12">
            <a:extLst>
              <a:ext uri="{FF2B5EF4-FFF2-40B4-BE49-F238E27FC236}">
                <a16:creationId xmlns="" xmlns:a16="http://schemas.microsoft.com/office/drawing/2014/main" id="{6AD81136-7F59-43AB-8A14-139387331EEE}"/>
              </a:ext>
            </a:extLst>
          </p:cNvPr>
          <p:cNvSpPr>
            <a:spLocks noGrp="1"/>
          </p:cNvSpPr>
          <p:nvPr>
            <p:ph type="body" sz="quarter" idx="14"/>
          </p:nvPr>
        </p:nvSpPr>
        <p:spPr>
          <a:xfrm>
            <a:off x="5712824" y="1371053"/>
            <a:ext cx="6103156" cy="4472513"/>
          </a:xfrm>
        </p:spPr>
        <p:txBody>
          <a:bodyPr rtlCol="0">
            <a:normAutofit/>
          </a:bodyPr>
          <a:lstStyle/>
          <a:p>
            <a:r>
              <a:rPr lang="ru-RU" sz="2800" dirty="0">
                <a:latin typeface="Times New Roman" panose="02020603050405020304" pitchFamily="18" charset="0"/>
                <a:cs typeface="Times New Roman" panose="02020603050405020304" pitchFamily="18" charset="0"/>
              </a:rPr>
              <a:t>В зависимости от эксплуатационной работы участков и суточного образования вагонопотока может проводиться оперативная корректировка плана формирования для отдельных станций при условии, что это не замедлит продвижение вагонов. Она оформляется диспетчерским приказом за подписью должностных лиц. </a:t>
            </a:r>
          </a:p>
        </p:txBody>
      </p:sp>
      <p:cxnSp>
        <p:nvCxnSpPr>
          <p:cNvPr id="18" name="Прямая соединительная линия 17" descr="Декоративный элемент">
            <a:extLst>
              <a:ext uri="{FF2B5EF4-FFF2-40B4-BE49-F238E27FC236}">
                <a16:creationId xmlns="" xmlns:a16="http://schemas.microsoft.com/office/drawing/2014/main" id="{9F0A75C1-3072-4DCB-952E-5C598E1C83EB}"/>
              </a:ext>
              <a:ext uri="{C183D7F6-B498-43B3-948B-1728B52AA6E4}">
                <adec:decorative xmlns="" xmlns:adec="http://schemas.microsoft.com/office/drawing/2017/decorative" val="1"/>
              </a:ext>
            </a:extLst>
          </p:cNvPr>
          <p:cNvCxnSpPr/>
          <p:nvPr/>
        </p:nvCxnSpPr>
        <p:spPr>
          <a:xfrm>
            <a:off x="8362859" y="1268013"/>
            <a:ext cx="3348000" cy="0"/>
          </a:xfrm>
          <a:prstGeom prst="line">
            <a:avLst/>
          </a:prstGeom>
          <a:ln w="31750">
            <a:solidFill>
              <a:schemeClr val="accent2"/>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 xmlns:p14="http://schemas.microsoft.com/office/powerpoint/2010/main" val="1497892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Grp="1" noChangeAspect="1"/>
          </p:cNvPicPr>
          <p:nvPr>
            <p:ph type="pic" sz="quarter" idx="13"/>
          </p:nvPr>
        </p:nvPicPr>
        <p:blipFill>
          <a:blip r:embed="rId3">
            <a:extLst>
              <a:ext uri="{28A0092B-C50C-407E-A947-70E740481C1C}">
                <a14:useLocalDpi xmlns="" xmlns:a14="http://schemas.microsoft.com/office/drawing/2010/main" val="0"/>
              </a:ext>
            </a:extLst>
          </a:blip>
          <a:srcRect l="3333" r="3333"/>
          <a:stretch>
            <a:fillRect/>
          </a:stretch>
        </p:blipFill>
        <p:spPr/>
      </p:pic>
      <p:sp>
        <p:nvSpPr>
          <p:cNvPr id="20" name="Прямоугольник 19" descr="Декоративный элемент">
            <a:extLst>
              <a:ext uri="{FF2B5EF4-FFF2-40B4-BE49-F238E27FC236}">
                <a16:creationId xmlns="" xmlns:a16="http://schemas.microsoft.com/office/drawing/2014/main" id="{657FC711-4568-4FA7-AA48-8402C6452B0B}"/>
              </a:ext>
              <a:ext uri="{C183D7F6-B498-43B3-948B-1728B52AA6E4}">
                <adec:decorative xmlns="" xmlns:adec="http://schemas.microsoft.com/office/drawing/2017/decorative" val="1"/>
              </a:ext>
            </a:extLst>
          </p:cNvPr>
          <p:cNvSpPr/>
          <p:nvPr/>
        </p:nvSpPr>
        <p:spPr>
          <a:xfrm flipH="1">
            <a:off x="0" y="517943"/>
            <a:ext cx="12192000" cy="6858000"/>
          </a:xfrm>
          <a:prstGeom prst="rect">
            <a:avLst/>
          </a:prstGeom>
          <a:gradFill flip="none" rotWithShape="1">
            <a:gsLst>
              <a:gs pos="1000">
                <a:schemeClr val="tx1">
                  <a:alpha val="0"/>
                </a:schemeClr>
              </a:gs>
              <a:gs pos="61000">
                <a:schemeClr val="tx1">
                  <a:alpha val="92000"/>
                </a:schemeClr>
              </a:gs>
            </a:gsLst>
            <a:lin ang="5400000" scaled="0"/>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ru-RU"/>
          </a:p>
        </p:txBody>
      </p:sp>
      <p:sp>
        <p:nvSpPr>
          <p:cNvPr id="13" name="Текст 12">
            <a:extLst>
              <a:ext uri="{FF2B5EF4-FFF2-40B4-BE49-F238E27FC236}">
                <a16:creationId xmlns="" xmlns:a16="http://schemas.microsoft.com/office/drawing/2014/main" id="{6AD81136-7F59-43AB-8A14-139387331EEE}"/>
              </a:ext>
            </a:extLst>
          </p:cNvPr>
          <p:cNvSpPr>
            <a:spLocks noGrp="1"/>
          </p:cNvSpPr>
          <p:nvPr>
            <p:ph type="body" sz="quarter" idx="14"/>
          </p:nvPr>
        </p:nvSpPr>
        <p:spPr>
          <a:xfrm>
            <a:off x="836021" y="3429000"/>
            <a:ext cx="10328367" cy="3588593"/>
          </a:xfrm>
        </p:spPr>
        <p:txBody>
          <a:bodyPr rtlCol="0">
            <a:normAutofit/>
          </a:bodyPr>
          <a:lstStyle/>
          <a:p>
            <a:pPr algn="ctr"/>
            <a:r>
              <a:rPr lang="ru-RU" sz="2800" dirty="0">
                <a:latin typeface="Times New Roman" panose="02020603050405020304" pitchFamily="18" charset="0"/>
                <a:cs typeface="Times New Roman" panose="02020603050405020304" pitchFamily="18" charset="0"/>
              </a:rPr>
              <a:t>Поезда из порожних вагонов формируют отдельными маршрутами по роду подвижного состава или комбинированными на станциях, установленных планом формирования. На станциях, где не предусмотрено формирование отдельных маршрутов из порожних вагонов, эти вагоны включают в грузовые поезда по плану формирования согласно установленному регулировочному заданию.</a:t>
            </a:r>
          </a:p>
        </p:txBody>
      </p:sp>
    </p:spTree>
    <p:extLst>
      <p:ext uri="{BB962C8B-B14F-4D97-AF65-F5344CB8AC3E}">
        <p14:creationId xmlns="" xmlns:p14="http://schemas.microsoft.com/office/powerpoint/2010/main" val="4190009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214C0AF-0C99-49B8-B848-73442FA812F7}"/>
              </a:ext>
            </a:extLst>
          </p:cNvPr>
          <p:cNvSpPr>
            <a:spLocks noGrp="1"/>
          </p:cNvSpPr>
          <p:nvPr>
            <p:ph type="title"/>
          </p:nvPr>
        </p:nvSpPr>
        <p:spPr>
          <a:xfrm>
            <a:off x="1171302" y="607423"/>
            <a:ext cx="5750440" cy="1810379"/>
          </a:xfrm>
        </p:spPr>
        <p:txBody>
          <a:bodyPr rtlCol="0"/>
          <a:lstStyle/>
          <a:p>
            <a:pPr rtl="0"/>
            <a:r>
              <a:rPr lang="ru-RU" sz="3800" b="1" dirty="0" smtClean="0">
                <a:solidFill>
                  <a:schemeClr val="tx1"/>
                </a:solidFill>
              </a:rPr>
              <a:t>УСКОРЕННЫЕ ПОЕЗДА</a:t>
            </a:r>
            <a:endParaRPr lang="ru-RU" sz="3800" b="1" dirty="0">
              <a:solidFill>
                <a:schemeClr val="tx1"/>
              </a:solidFill>
            </a:endParaRPr>
          </a:p>
        </p:txBody>
      </p:sp>
      <p:sp>
        <p:nvSpPr>
          <p:cNvPr id="4" name="Текст 3">
            <a:extLst>
              <a:ext uri="{FF2B5EF4-FFF2-40B4-BE49-F238E27FC236}">
                <a16:creationId xmlns="" xmlns:a16="http://schemas.microsoft.com/office/drawing/2014/main" id="{24F1A56A-9365-4450-94DC-F98248141D77}"/>
              </a:ext>
            </a:extLst>
          </p:cNvPr>
          <p:cNvSpPr>
            <a:spLocks noGrp="1"/>
          </p:cNvSpPr>
          <p:nvPr>
            <p:ph type="body" sz="half" idx="2"/>
          </p:nvPr>
        </p:nvSpPr>
        <p:spPr>
          <a:xfrm>
            <a:off x="762695" y="2417802"/>
            <a:ext cx="5297398" cy="3710855"/>
          </a:xfrm>
        </p:spPr>
        <p:txBody>
          <a:bodyPr rtlCol="0">
            <a:normAutofit fontScale="77500" lnSpcReduction="20000"/>
          </a:bodyPr>
          <a:lstStyle/>
          <a:p>
            <a:pPr marL="0" indent="0">
              <a:buNone/>
            </a:pPr>
            <a:r>
              <a:rPr lang="ru-RU" sz="2800" dirty="0" smtClean="0"/>
              <a:t>	</a:t>
            </a:r>
            <a:r>
              <a:rPr lang="ru-RU" sz="2800" dirty="0" smtClean="0">
                <a:latin typeface="Times New Roman" panose="02020603050405020304" pitchFamily="18" charset="0"/>
                <a:cs typeface="Times New Roman" panose="02020603050405020304" pitchFamily="18" charset="0"/>
              </a:rPr>
              <a:t>По </a:t>
            </a:r>
            <a:r>
              <a:rPr lang="ru-RU" sz="2800" dirty="0">
                <a:latin typeface="Times New Roman" panose="02020603050405020304" pitchFamily="18" charset="0"/>
                <a:cs typeface="Times New Roman" panose="02020603050405020304" pitchFamily="18" charset="0"/>
              </a:rPr>
              <a:t>дальности следования и роду перевозок формируются ускоренные поезда с повышенной маршрутной скоростью, к которым относятся поезда для перевозки скоропортящихся грузов в рефрижераторных вагонах, живности, овощей и фруктов в крытых вагонах, молока и молочной продукции, контейнеров. Их отправление и пропуск осуществляют по расписаниям, установленным для этих поездов.</a:t>
            </a:r>
          </a:p>
        </p:txBody>
      </p:sp>
      <p:grpSp>
        <p:nvGrpSpPr>
          <p:cNvPr id="8" name="Группа 7" descr="Декоративный элемент">
            <a:extLst>
              <a:ext uri="{FF2B5EF4-FFF2-40B4-BE49-F238E27FC236}">
                <a16:creationId xmlns="" xmlns:a16="http://schemas.microsoft.com/office/drawing/2014/main" id="{EFE30D8E-3C8D-4EC6-9EC0-49EEC65D3D70}"/>
              </a:ext>
              <a:ext uri="{C183D7F6-B498-43B3-948B-1728B52AA6E4}">
                <adec:decorative xmlns="" xmlns:adec="http://schemas.microsoft.com/office/drawing/2017/decorative" val="1"/>
              </a:ext>
            </a:extLst>
          </p:cNvPr>
          <p:cNvGrpSpPr/>
          <p:nvPr/>
        </p:nvGrpSpPr>
        <p:grpSpPr>
          <a:xfrm flipH="1">
            <a:off x="394323" y="365760"/>
            <a:ext cx="6102876" cy="6126480"/>
            <a:chOff x="4266631" y="945960"/>
            <a:chExt cx="7178609" cy="5226240"/>
          </a:xfrm>
        </p:grpSpPr>
        <p:cxnSp>
          <p:nvCxnSpPr>
            <p:cNvPr id="9" name="Прямая соединительная линия 8">
              <a:extLst>
                <a:ext uri="{FF2B5EF4-FFF2-40B4-BE49-F238E27FC236}">
                  <a16:creationId xmlns="" xmlns:a16="http://schemas.microsoft.com/office/drawing/2014/main" id="{1612A650-2C8A-4D4F-8C56-7E8C716CB428}"/>
                </a:ext>
              </a:extLst>
            </p:cNvPr>
            <p:cNvCxnSpPr/>
            <p:nvPr/>
          </p:nvCxnSpPr>
          <p:spPr>
            <a:xfrm>
              <a:off x="4267200" y="960120"/>
              <a:ext cx="717804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10" name="Прямая соединительная линия 9">
              <a:extLst>
                <a:ext uri="{FF2B5EF4-FFF2-40B4-BE49-F238E27FC236}">
                  <a16:creationId xmlns="" xmlns:a16="http://schemas.microsoft.com/office/drawing/2014/main" id="{D87B35CA-924E-4B0B-8992-FCA9B56F0710}"/>
                </a:ext>
              </a:extLst>
            </p:cNvPr>
            <p:cNvCxnSpPr/>
            <p:nvPr/>
          </p:nvCxnSpPr>
          <p:spPr>
            <a:xfrm>
              <a:off x="4266631" y="6172200"/>
              <a:ext cx="7160477"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11" name="Прямая соединительная линия 10">
              <a:extLst>
                <a:ext uri="{FF2B5EF4-FFF2-40B4-BE49-F238E27FC236}">
                  <a16:creationId xmlns="" xmlns:a16="http://schemas.microsoft.com/office/drawing/2014/main" id="{37967EA4-E543-4682-9FBC-5EB0A4DED477}"/>
                </a:ext>
              </a:extLst>
            </p:cNvPr>
            <p:cNvCxnSpPr>
              <a:cxnSpLocks/>
            </p:cNvCxnSpPr>
            <p:nvPr/>
          </p:nvCxnSpPr>
          <p:spPr>
            <a:xfrm rot="16200000">
              <a:off x="8817888" y="3555960"/>
              <a:ext cx="522000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grpSp>
      <p:cxnSp>
        <p:nvCxnSpPr>
          <p:cNvPr id="18" name="Прямая соединительная линия 17" descr="Декоративный элемент">
            <a:extLst>
              <a:ext uri="{FF2B5EF4-FFF2-40B4-BE49-F238E27FC236}">
                <a16:creationId xmlns="" xmlns:a16="http://schemas.microsoft.com/office/drawing/2014/main" id="{83A55248-C59C-4ACA-8BB2-36072388252E}"/>
              </a:ext>
              <a:ext uri="{C183D7F6-B498-43B3-948B-1728B52AA6E4}">
                <adec:decorative xmlns="" xmlns:adec="http://schemas.microsoft.com/office/drawing/2017/decorative" val="1"/>
              </a:ext>
            </a:extLst>
          </p:cNvPr>
          <p:cNvCxnSpPr/>
          <p:nvPr/>
        </p:nvCxnSpPr>
        <p:spPr>
          <a:xfrm>
            <a:off x="829945" y="2297802"/>
            <a:ext cx="5148000" cy="0"/>
          </a:xfrm>
          <a:prstGeom prst="line">
            <a:avLst/>
          </a:prstGeom>
          <a:ln w="31750">
            <a:solidFill>
              <a:schemeClr val="bg1"/>
            </a:solidFill>
          </a:ln>
        </p:spPr>
        <p:style>
          <a:lnRef idx="3">
            <a:schemeClr val="dk1"/>
          </a:lnRef>
          <a:fillRef idx="0">
            <a:schemeClr val="dk1"/>
          </a:fillRef>
          <a:effectRef idx="2">
            <a:schemeClr val="dk1"/>
          </a:effectRef>
          <a:fontRef idx="minor">
            <a:schemeClr val="tx1"/>
          </a:fontRef>
        </p:style>
      </p:cxnSp>
      <p:pic>
        <p:nvPicPr>
          <p:cNvPr id="13" name="Рисунок 12"/>
          <p:cNvPicPr>
            <a:picLocks noGrp="1" noChangeAspect="1"/>
          </p:cNvPicPr>
          <p:nvPr>
            <p:ph type="pic" idx="1"/>
          </p:nvPr>
        </p:nvPicPr>
        <p:blipFill>
          <a:blip r:embed="rId3">
            <a:extLst>
              <a:ext uri="{28A0092B-C50C-407E-A947-70E740481C1C}">
                <a14:useLocalDpi xmlns="" xmlns:a14="http://schemas.microsoft.com/office/drawing/2010/main" val="0"/>
              </a:ext>
            </a:extLst>
          </a:blip>
          <a:srcRect l="21336" r="21336"/>
          <a:stretch>
            <a:fillRect/>
          </a:stretch>
        </p:blipFill>
        <p:spPr/>
      </p:pic>
    </p:spTree>
    <p:extLst>
      <p:ext uri="{BB962C8B-B14F-4D97-AF65-F5344CB8AC3E}">
        <p14:creationId xmlns="" xmlns:p14="http://schemas.microsoft.com/office/powerpoint/2010/main" val="183958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5982790" y="515200"/>
            <a:ext cx="5704116" cy="5760551"/>
          </a:xfrm>
          <a:prstGeom prst="rect">
            <a:avLst/>
          </a:prstGeom>
        </p:spPr>
        <p:txBody>
          <a:bodyPr wrap="square">
            <a:spAutoFit/>
          </a:bodyPr>
          <a:lstStyle/>
          <a:p>
            <a:pPr indent="449580">
              <a:lnSpc>
                <a:spcPct val="150000"/>
              </a:lnSpc>
              <a:spcAft>
                <a:spcPts val="1000"/>
              </a:spcAft>
            </a:pPr>
            <a:r>
              <a:rPr lang="ru-RU" sz="2400" dirty="0" smtClean="0">
                <a:latin typeface="Times New Roman" panose="02020603050405020304" pitchFamily="18" charset="0"/>
                <a:cs typeface="Times New Roman" panose="02020603050405020304" pitchFamily="18" charset="0"/>
              </a:rPr>
              <a:t>Массовую </a:t>
            </a:r>
            <a:r>
              <a:rPr lang="ru-RU" sz="2400" dirty="0">
                <a:latin typeface="Times New Roman" panose="02020603050405020304" pitchFamily="18" charset="0"/>
                <a:cs typeface="Times New Roman" panose="02020603050405020304" pitchFamily="18" charset="0"/>
              </a:rPr>
              <a:t>перевозку живности осуществляют, как правило, в специальных вагонах маршрутами по установленным графиком расписаниям движения ускоренных поездов, отдельные группы таких вагонов отправляют согласно плану формирования грузовых поездов с учетом расположения пунктов водопоя.</a:t>
            </a:r>
          </a:p>
          <a:p>
            <a:pPr indent="449580" algn="ctr">
              <a:lnSpc>
                <a:spcPct val="150000"/>
              </a:lnSpc>
              <a:spcAft>
                <a:spcPts val="1000"/>
              </a:spcAft>
            </a:pPr>
            <a:r>
              <a:rPr lang="ru-RU" sz="2400" dirty="0" smtClean="0">
                <a:latin typeface="Times New Roman" panose="02020603050405020304" pitchFamily="18" charset="0"/>
                <a:ea typeface="Calibri" panose="020F0502020204030204" pitchFamily="34" charset="0"/>
                <a:cs typeface="Times New Roman" panose="02020603050405020304" pitchFamily="18" charset="0"/>
              </a:rPr>
              <a:t>.</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Рисунок 6"/>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348344" y="1566675"/>
            <a:ext cx="5486400" cy="3657600"/>
          </a:xfrm>
          <a:prstGeom prst="rect">
            <a:avLst/>
          </a:prstGeom>
        </p:spPr>
      </p:pic>
    </p:spTree>
    <p:extLst>
      <p:ext uri="{BB962C8B-B14F-4D97-AF65-F5344CB8AC3E}">
        <p14:creationId xmlns="" xmlns:p14="http://schemas.microsoft.com/office/powerpoint/2010/main" val="2654141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1123406" y="1699565"/>
            <a:ext cx="10380620" cy="4524315"/>
          </a:xfrm>
          <a:prstGeom prst="rect">
            <a:avLst/>
          </a:prstGeom>
        </p:spPr>
        <p:txBody>
          <a:bodyPr wrap="square">
            <a:spAutoFit/>
          </a:bodyPr>
          <a:lstStyle/>
          <a:p>
            <a:pPr indent="449580">
              <a:lnSpc>
                <a:spcPct val="150000"/>
              </a:lnSpc>
              <a:spcAft>
                <a:spcPts val="1000"/>
              </a:spcAft>
            </a:pPr>
            <a:r>
              <a:rPr lang="ru-RU" sz="2400" dirty="0">
                <a:latin typeface="Times New Roman" panose="02020603050405020304" pitchFamily="18" charset="0"/>
                <a:cs typeface="Times New Roman" panose="02020603050405020304" pitchFamily="18" charset="0"/>
              </a:rPr>
              <a:t>При перевозке негабаритных грузов необходимо учитывать, что маршруты следования грузов нижней и боковой </a:t>
            </a:r>
            <a:r>
              <a:rPr lang="ru-RU"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негабаритности</a:t>
            </a:r>
            <a:r>
              <a:rPr lang="ru-RU" sz="2400" dirty="0">
                <a:latin typeface="Times New Roman" panose="02020603050405020304" pitchFamily="18" charset="0"/>
                <a:cs typeface="Times New Roman" panose="02020603050405020304" pitchFamily="18" charset="0"/>
              </a:rPr>
              <a:t> </a:t>
            </a:r>
            <a:r>
              <a:rPr lang="ru-RU"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4-й 5-й </a:t>
            </a:r>
            <a:r>
              <a:rPr lang="ru-RU"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  6-й </a:t>
            </a:r>
            <a:r>
              <a:rPr lang="ru-RU"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степени </a:t>
            </a:r>
            <a:r>
              <a:rPr lang="ru-RU" sz="2400" dirty="0">
                <a:latin typeface="Times New Roman" panose="02020603050405020304" pitchFamily="18" charset="0"/>
                <a:cs typeface="Times New Roman" panose="02020603050405020304" pitchFamily="18" charset="0"/>
              </a:rPr>
              <a:t>(по отдельным участкам и верхней 3-й степени) во многих случаях не совпадают с действующим планом формирования поездов. Поэтому такие вагоны дальних назначений допускается включать в поезда ближних назначений. В этих случаях станция расформирования поезда должна быть заблаговременно извещена о предстоящей работе с поездом, имеющим в составе негабаритный </a:t>
            </a:r>
            <a:r>
              <a:rPr lang="ru-RU" sz="2400" dirty="0" smtClean="0">
                <a:latin typeface="Times New Roman" panose="02020603050405020304" pitchFamily="18" charset="0"/>
                <a:cs typeface="Times New Roman" panose="02020603050405020304" pitchFamily="18" charset="0"/>
              </a:rPr>
              <a:t>груз</a:t>
            </a:r>
            <a:r>
              <a:rPr lang="ru-RU" sz="2400" dirty="0">
                <a:latin typeface="Times New Roman" panose="02020603050405020304" pitchFamily="18" charset="0"/>
                <a:cs typeface="Times New Roman" panose="02020603050405020304" pitchFamily="18" charset="0"/>
              </a:rPr>
              <a:t>.</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Заголовок 1">
            <a:extLst>
              <a:ext uri="{FF2B5EF4-FFF2-40B4-BE49-F238E27FC236}">
                <a16:creationId xmlns="" xmlns:a16="http://schemas.microsoft.com/office/drawing/2014/main" id="{0214C0AF-0C99-49B8-B848-73442FA812F7}"/>
              </a:ext>
            </a:extLst>
          </p:cNvPr>
          <p:cNvSpPr>
            <a:spLocks noGrp="1"/>
          </p:cNvSpPr>
          <p:nvPr>
            <p:ph type="title"/>
          </p:nvPr>
        </p:nvSpPr>
        <p:spPr>
          <a:xfrm>
            <a:off x="1436915" y="738052"/>
            <a:ext cx="8595360" cy="637903"/>
          </a:xfrm>
        </p:spPr>
        <p:txBody>
          <a:bodyPr rtlCol="0"/>
          <a:lstStyle/>
          <a:p>
            <a:pPr rtl="0"/>
            <a:r>
              <a:rPr lang="ru-RU" sz="3800" b="1" dirty="0" smtClean="0"/>
              <a:t>НЕГАБАРИТНЫЙ ГРУЗ</a:t>
            </a:r>
            <a:endParaRPr lang="ru-RU" sz="3800" b="1" dirty="0">
              <a:solidFill>
                <a:schemeClr val="tx1"/>
              </a:solidFill>
            </a:endParaRPr>
          </a:p>
        </p:txBody>
      </p:sp>
    </p:spTree>
    <p:extLst>
      <p:ext uri="{BB962C8B-B14F-4D97-AF65-F5344CB8AC3E}">
        <p14:creationId xmlns="" xmlns:p14="http://schemas.microsoft.com/office/powerpoint/2010/main" val="35098112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898825" y="1959356"/>
            <a:ext cx="5042264" cy="4185761"/>
          </a:xfrm>
          <a:prstGeom prst="rect">
            <a:avLst/>
          </a:prstGeom>
        </p:spPr>
        <p:txBody>
          <a:bodyPr wrap="square">
            <a:spAutoFit/>
          </a:bodyPr>
          <a:lstStyle/>
          <a:p>
            <a:pPr algn="r"/>
            <a:r>
              <a:rPr lang="ru-RU" sz="1400" dirty="0">
                <a:latin typeface="Times New Roman" panose="02020603050405020304" pitchFamily="18" charset="0"/>
                <a:cs typeface="Times New Roman" panose="02020603050405020304" pitchFamily="18" charset="0"/>
              </a:rPr>
              <a:t>1-й знак </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всегда буква "Н";</a:t>
            </a:r>
            <a:br>
              <a:rPr lang="ru-RU" sz="1400" dirty="0">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a:p>
            <a:pPr algn="r"/>
            <a:r>
              <a:rPr lang="ru-RU" sz="1400" dirty="0">
                <a:latin typeface="Times New Roman" panose="02020603050405020304" pitchFamily="18" charset="0"/>
                <a:cs typeface="Times New Roman" panose="02020603050405020304" pitchFamily="18" charset="0"/>
              </a:rPr>
              <a:t>2-й знак </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степень нижней негабаритности </a:t>
            </a:r>
            <a:endParaRPr lang="ru-RU" sz="1400" dirty="0" smtClean="0">
              <a:latin typeface="Times New Roman" panose="02020603050405020304" pitchFamily="18" charset="0"/>
              <a:cs typeface="Times New Roman" panose="02020603050405020304" pitchFamily="18" charset="0"/>
            </a:endParaRPr>
          </a:p>
          <a:p>
            <a:pPr algn="r"/>
            <a:r>
              <a:rPr lang="ru-RU" sz="1400" dirty="0" smtClean="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степени с 1-й по 6-ю);</a:t>
            </a:r>
            <a:br>
              <a:rPr lang="ru-RU" sz="1400" dirty="0">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a:p>
            <a:pPr algn="r"/>
            <a:r>
              <a:rPr lang="ru-RU" sz="1400" dirty="0">
                <a:latin typeface="Times New Roman" panose="02020603050405020304" pitchFamily="18" charset="0"/>
                <a:cs typeface="Times New Roman" panose="02020603050405020304" pitchFamily="18" charset="0"/>
              </a:rPr>
              <a:t>3-й знак </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степень боковой негабаритности </a:t>
            </a:r>
            <a:endParaRPr lang="ru-RU" sz="1400" dirty="0" smtClean="0">
              <a:latin typeface="Times New Roman" panose="02020603050405020304" pitchFamily="18" charset="0"/>
              <a:cs typeface="Times New Roman" panose="02020603050405020304" pitchFamily="18" charset="0"/>
            </a:endParaRPr>
          </a:p>
          <a:p>
            <a:pPr algn="r"/>
            <a:r>
              <a:rPr lang="ru-RU" sz="1400" dirty="0" smtClean="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степени с 1-й по 6-ю);</a:t>
            </a:r>
            <a:br>
              <a:rPr lang="ru-RU" sz="1400" dirty="0">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a:p>
            <a:pPr algn="r"/>
            <a:r>
              <a:rPr lang="ru-RU" sz="1400" dirty="0">
                <a:latin typeface="Times New Roman" panose="02020603050405020304" pitchFamily="18" charset="0"/>
                <a:cs typeface="Times New Roman" panose="02020603050405020304" pitchFamily="18" charset="0"/>
              </a:rPr>
              <a:t>4-й знак </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степень верхней негабаритности </a:t>
            </a:r>
            <a:endParaRPr lang="ru-RU" sz="1400" dirty="0" smtClean="0">
              <a:latin typeface="Times New Roman" panose="02020603050405020304" pitchFamily="18" charset="0"/>
              <a:cs typeface="Times New Roman" panose="02020603050405020304" pitchFamily="18" charset="0"/>
            </a:endParaRPr>
          </a:p>
          <a:p>
            <a:pPr algn="r"/>
            <a:r>
              <a:rPr lang="ru-RU" sz="1400" dirty="0" smtClean="0">
                <a:latin typeface="Times New Roman" panose="02020603050405020304" pitchFamily="18" charset="0"/>
                <a:cs typeface="Times New Roman" panose="02020603050405020304" pitchFamily="18" charset="0"/>
              </a:rPr>
              <a:t>(</a:t>
            </a:r>
            <a:r>
              <a:rPr lang="ru-RU" sz="1400" dirty="0">
                <a:latin typeface="Times New Roman" panose="02020603050405020304" pitchFamily="18" charset="0"/>
                <a:cs typeface="Times New Roman" panose="02020603050405020304" pitchFamily="18" charset="0"/>
              </a:rPr>
              <a:t>степени с 1-й по 3-ю);</a:t>
            </a:r>
            <a:br>
              <a:rPr lang="ru-RU" sz="1400" dirty="0">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a:p>
            <a:pPr algn="r"/>
            <a:r>
              <a:rPr lang="ru-RU" sz="1400" dirty="0">
                <a:latin typeface="Times New Roman" panose="02020603050405020304" pitchFamily="18" charset="0"/>
                <a:cs typeface="Times New Roman" panose="02020603050405020304" pitchFamily="18" charset="0"/>
              </a:rPr>
              <a:t>5-й знак </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вертикальная </a:t>
            </a:r>
            <a:r>
              <a:rPr lang="ru-RU" sz="1400" dirty="0" smtClean="0">
                <a:latin typeface="Times New Roman" panose="02020603050405020304" pitchFamily="18" charset="0"/>
                <a:cs typeface="Times New Roman" panose="02020603050405020304" pitchFamily="18" charset="0"/>
              </a:rPr>
              <a:t>свехнегабаритность</a:t>
            </a:r>
            <a:r>
              <a:rPr lang="ru-RU" sz="1400" dirty="0">
                <a:latin typeface="Times New Roman" panose="02020603050405020304" pitchFamily="18" charset="0"/>
                <a:cs typeface="Times New Roman" panose="02020603050405020304" pitchFamily="18" charset="0"/>
              </a:rPr>
              <a:t>.</a:t>
            </a:r>
            <a:br>
              <a:rPr lang="ru-RU" sz="1400" dirty="0">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a:p>
            <a:pPr algn="r"/>
            <a:r>
              <a:rPr lang="ru-RU" sz="1400" dirty="0">
                <a:latin typeface="Times New Roman" panose="02020603050405020304" pitchFamily="18" charset="0"/>
                <a:cs typeface="Times New Roman" panose="02020603050405020304" pitchFamily="18" charset="0"/>
              </a:rPr>
              <a:t>Сверхнегабаритность в любой зоне указывается цифрой "8".</a:t>
            </a:r>
            <a:br>
              <a:rPr lang="ru-RU" sz="1400" dirty="0">
                <a:latin typeface="Times New Roman" panose="02020603050405020304" pitchFamily="18"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a:p>
            <a:pPr algn="r"/>
            <a:r>
              <a:rPr lang="ru-RU" sz="1400" dirty="0">
                <a:latin typeface="Times New Roman" panose="02020603050405020304" pitchFamily="18" charset="0"/>
                <a:cs typeface="Times New Roman" panose="02020603050405020304" pitchFamily="18" charset="0"/>
              </a:rPr>
              <a:t>Например:</a:t>
            </a:r>
            <a:br>
              <a:rPr lang="ru-RU" sz="1400" dirty="0">
                <a:latin typeface="Times New Roman" panose="02020603050405020304" pitchFamily="18" charset="0"/>
                <a:cs typeface="Times New Roman" panose="02020603050405020304" pitchFamily="18" charset="0"/>
              </a:rPr>
            </a:br>
            <a:r>
              <a:rPr lang="ru-RU" sz="1400" dirty="0">
                <a:latin typeface="Times New Roman" panose="02020603050405020304" pitchFamily="18" charset="0"/>
                <a:cs typeface="Times New Roman" panose="02020603050405020304" pitchFamily="18" charset="0"/>
              </a:rPr>
              <a:t>Н3528 - негабаритность смешанная(нижняя 3-й степени, боковая 5-й степени, верхняя 2-й степени и вертикальная сверхнегабаритность).</a:t>
            </a:r>
          </a:p>
        </p:txBody>
      </p:sp>
      <p:sp>
        <p:nvSpPr>
          <p:cNvPr id="4" name="Заголовок 1">
            <a:extLst>
              <a:ext uri="{FF2B5EF4-FFF2-40B4-BE49-F238E27FC236}">
                <a16:creationId xmlns="" xmlns:a16="http://schemas.microsoft.com/office/drawing/2014/main" id="{0214C0AF-0C99-49B8-B848-73442FA812F7}"/>
              </a:ext>
            </a:extLst>
          </p:cNvPr>
          <p:cNvSpPr>
            <a:spLocks noGrp="1"/>
          </p:cNvSpPr>
          <p:nvPr>
            <p:ph type="title"/>
          </p:nvPr>
        </p:nvSpPr>
        <p:spPr>
          <a:xfrm>
            <a:off x="3413761" y="889254"/>
            <a:ext cx="8595360" cy="637903"/>
          </a:xfrm>
        </p:spPr>
        <p:txBody>
          <a:bodyPr rtlCol="0"/>
          <a:lstStyle/>
          <a:p>
            <a:pPr algn="r" rtl="0"/>
            <a:r>
              <a:rPr lang="ru-RU" sz="3800" b="1" dirty="0" smtClean="0"/>
              <a:t>НЕГАБАРИТНЫЙ ГРУЗ</a:t>
            </a:r>
            <a:endParaRPr lang="ru-RU" sz="3800" b="1" dirty="0">
              <a:solidFill>
                <a:schemeClr val="tx1"/>
              </a:solidFill>
            </a:endParaRPr>
          </a:p>
        </p:txBody>
      </p:sp>
      <p:pic>
        <p:nvPicPr>
          <p:cNvPr id="2" name="Рисунок 1"/>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573810" y="2185851"/>
            <a:ext cx="6551437" cy="4037643"/>
          </a:xfrm>
          <a:prstGeom prst="rect">
            <a:avLst/>
          </a:prstGeom>
        </p:spPr>
      </p:pic>
    </p:spTree>
    <p:extLst>
      <p:ext uri="{BB962C8B-B14F-4D97-AF65-F5344CB8AC3E}">
        <p14:creationId xmlns="" xmlns:p14="http://schemas.microsoft.com/office/powerpoint/2010/main" val="27091456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70263" y="505097"/>
            <a:ext cx="10901927" cy="1188720"/>
          </a:xfrm>
        </p:spPr>
        <p:txBody>
          <a:bodyPr/>
          <a:lstStyle/>
          <a:p>
            <a:pPr algn="ctr"/>
            <a:r>
              <a:rPr lang="ru-RU" b="1" dirty="0" smtClean="0">
                <a:solidFill>
                  <a:srgbClr val="FF0000"/>
                </a:solidFill>
              </a:rPr>
              <a:t>ОПАСНЫЕ ГРУЗЫ</a:t>
            </a:r>
            <a:endParaRPr lang="ru-RU" b="1" dirty="0">
              <a:solidFill>
                <a:srgbClr val="FF0000"/>
              </a:solidFill>
            </a:endParaRPr>
          </a:p>
        </p:txBody>
      </p:sp>
      <p:sp>
        <p:nvSpPr>
          <p:cNvPr id="6" name="Прямоугольник 5"/>
          <p:cNvSpPr/>
          <p:nvPr/>
        </p:nvSpPr>
        <p:spPr>
          <a:xfrm>
            <a:off x="2524548" y="2312686"/>
            <a:ext cx="6793356" cy="2677656"/>
          </a:xfrm>
          <a:prstGeom prst="rect">
            <a:avLst/>
          </a:prstGeom>
        </p:spPr>
        <p:txBody>
          <a:bodyPr wrap="square">
            <a:spAutoFit/>
          </a:bodyPr>
          <a:lstStyle/>
          <a:p>
            <a:pPr algn="ctr"/>
            <a:r>
              <a:rPr lang="ru-RU" sz="2400" dirty="0">
                <a:solidFill>
                  <a:srgbClr val="FF0000"/>
                </a:solidFill>
                <a:effectLst>
                  <a:outerShdw blurRad="38100" dist="38100" dir="2700000" algn="tl">
                    <a:srgbClr val="000000">
                      <a:alpha val="43137"/>
                    </a:srgbClr>
                  </a:outerShdw>
                </a:effectLst>
              </a:rPr>
              <a:t>В случаях когда маршруты следования вагонов с опасными грузами отличаются от установленных действующим планом формирования, порядок их включения в поезда устанавливается соответствующим распоряжением железнодорожной администрации.</a:t>
            </a:r>
          </a:p>
        </p:txBody>
      </p:sp>
    </p:spTree>
    <p:extLst>
      <p:ext uri="{BB962C8B-B14F-4D97-AF65-F5344CB8AC3E}">
        <p14:creationId xmlns="" xmlns:p14="http://schemas.microsoft.com/office/powerpoint/2010/main" val="36053774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0142865-E6CA-4761-9E4C-52F0D6A5371C}"/>
              </a:ext>
            </a:extLst>
          </p:cNvPr>
          <p:cNvSpPr>
            <a:spLocks noGrp="1"/>
          </p:cNvSpPr>
          <p:nvPr>
            <p:ph type="title"/>
          </p:nvPr>
        </p:nvSpPr>
        <p:spPr>
          <a:xfrm>
            <a:off x="1224202" y="477871"/>
            <a:ext cx="10676190" cy="1962150"/>
          </a:xfrm>
        </p:spPr>
        <p:txBody>
          <a:bodyPr rtlCol="0">
            <a:noAutofit/>
          </a:bodyPr>
          <a:lstStyle/>
          <a:p>
            <a:pPr rtl="0">
              <a:spcBef>
                <a:spcPts val="4200"/>
              </a:spcBef>
              <a:spcAft>
                <a:spcPts val="3000"/>
              </a:spcAft>
            </a:pPr>
            <a:r>
              <a:rPr lang="ru-RU" sz="4000" b="1" dirty="0" smtClean="0">
                <a:solidFill>
                  <a:schemeClr val="tx1"/>
                </a:solidFill>
              </a:rPr>
              <a:t>ПЛАН </a:t>
            </a:r>
            <a:br>
              <a:rPr lang="ru-RU" sz="4000" b="1" dirty="0" smtClean="0">
                <a:solidFill>
                  <a:schemeClr val="tx1"/>
                </a:solidFill>
              </a:rPr>
            </a:br>
            <a:r>
              <a:rPr lang="ru-RU" sz="4000" b="1" dirty="0" smtClean="0">
                <a:solidFill>
                  <a:schemeClr val="tx1"/>
                </a:solidFill>
              </a:rPr>
              <a:t>ФОРМИРОВАНИЯ </a:t>
            </a:r>
            <a:br>
              <a:rPr lang="ru-RU" sz="4000" b="1" dirty="0" smtClean="0">
                <a:solidFill>
                  <a:schemeClr val="tx1"/>
                </a:solidFill>
              </a:rPr>
            </a:br>
            <a:r>
              <a:rPr lang="ru-RU" sz="4000" b="1" dirty="0" smtClean="0">
                <a:solidFill>
                  <a:schemeClr val="tx1"/>
                </a:solidFill>
              </a:rPr>
              <a:t>ПОЕЗДОВ</a:t>
            </a:r>
            <a:r>
              <a:rPr lang="ru-RU" dirty="0">
                <a:solidFill>
                  <a:schemeClr val="tx1"/>
                </a:solidFill>
              </a:rPr>
              <a:t/>
            </a:r>
            <a:br>
              <a:rPr lang="ru-RU" dirty="0">
                <a:solidFill>
                  <a:schemeClr val="tx1"/>
                </a:solidFill>
              </a:rPr>
            </a:br>
            <a:r>
              <a:rPr lang="ru-RU" sz="1050" dirty="0">
                <a:solidFill>
                  <a:schemeClr val="tx1"/>
                </a:solidFill>
              </a:rPr>
              <a:t/>
            </a:r>
            <a:br>
              <a:rPr lang="ru-RU" sz="1050" dirty="0">
                <a:solidFill>
                  <a:schemeClr val="tx1"/>
                </a:solidFill>
              </a:rPr>
            </a:br>
            <a:r>
              <a:rPr lang="ru-RU" sz="1050" dirty="0">
                <a:solidFill>
                  <a:schemeClr val="tx1"/>
                </a:solidFill>
              </a:rPr>
              <a:t/>
            </a:r>
            <a:br>
              <a:rPr lang="ru-RU" sz="1050" dirty="0">
                <a:solidFill>
                  <a:schemeClr val="tx1"/>
                </a:solidFill>
              </a:rPr>
            </a:br>
            <a:endParaRPr lang="ru-RU" sz="1800" b="1" dirty="0">
              <a:solidFill>
                <a:schemeClr val="tx1"/>
              </a:solidFill>
              <a:latin typeface="+mn-lt"/>
            </a:endParaRPr>
          </a:p>
        </p:txBody>
      </p:sp>
      <p:grpSp>
        <p:nvGrpSpPr>
          <p:cNvPr id="19" name="Группа 18" descr="Декоративный элемент">
            <a:extLst>
              <a:ext uri="{FF2B5EF4-FFF2-40B4-BE49-F238E27FC236}">
                <a16:creationId xmlns="" xmlns:a16="http://schemas.microsoft.com/office/drawing/2014/main" id="{D6D84601-5D04-4246-95A5-C178A6C74B1B}"/>
              </a:ext>
              <a:ext uri="{C183D7F6-B498-43B3-948B-1728B52AA6E4}">
                <adec:decorative xmlns="" xmlns:adec="http://schemas.microsoft.com/office/drawing/2017/decorative" val="1"/>
              </a:ext>
            </a:extLst>
          </p:cNvPr>
          <p:cNvGrpSpPr/>
          <p:nvPr/>
        </p:nvGrpSpPr>
        <p:grpSpPr>
          <a:xfrm>
            <a:off x="699107" y="768242"/>
            <a:ext cx="10899730" cy="5423118"/>
            <a:chOff x="699108" y="935360"/>
            <a:chExt cx="10750103" cy="5256000"/>
          </a:xfrm>
        </p:grpSpPr>
        <p:cxnSp>
          <p:nvCxnSpPr>
            <p:cNvPr id="17" name="Прямая соединительная линия 16">
              <a:extLst>
                <a:ext uri="{FF2B5EF4-FFF2-40B4-BE49-F238E27FC236}">
                  <a16:creationId xmlns="" xmlns:a16="http://schemas.microsoft.com/office/drawing/2014/main" id="{DDAC6016-1C3C-4BBF-88B5-BD903710BDAE}"/>
                </a:ext>
              </a:extLst>
            </p:cNvPr>
            <p:cNvCxnSpPr/>
            <p:nvPr/>
          </p:nvCxnSpPr>
          <p:spPr>
            <a:xfrm>
              <a:off x="3850968" y="937681"/>
              <a:ext cx="7598243"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Прямая соединительная линия 20">
              <a:extLst>
                <a:ext uri="{FF2B5EF4-FFF2-40B4-BE49-F238E27FC236}">
                  <a16:creationId xmlns="" xmlns:a16="http://schemas.microsoft.com/office/drawing/2014/main" id="{B9FDF5A3-9005-483A-B72F-BD42C53B1E22}"/>
                </a:ext>
              </a:extLst>
            </p:cNvPr>
            <p:cNvCxnSpPr/>
            <p:nvPr/>
          </p:nvCxnSpPr>
          <p:spPr>
            <a:xfrm>
              <a:off x="699108" y="6172200"/>
              <a:ext cx="1072800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2" name="Прямая соединительная линия 21">
              <a:extLst>
                <a:ext uri="{FF2B5EF4-FFF2-40B4-BE49-F238E27FC236}">
                  <a16:creationId xmlns="" xmlns:a16="http://schemas.microsoft.com/office/drawing/2014/main" id="{3AE3BCE0-4649-475A-A49B-916C5A651853}"/>
                </a:ext>
              </a:extLst>
            </p:cNvPr>
            <p:cNvCxnSpPr>
              <a:cxnSpLocks/>
            </p:cNvCxnSpPr>
            <p:nvPr/>
          </p:nvCxnSpPr>
          <p:spPr>
            <a:xfrm rot="16200000">
              <a:off x="8819708" y="3563360"/>
              <a:ext cx="5256000" cy="0"/>
            </a:xfrm>
            <a:prstGeom prst="line">
              <a:avLst/>
            </a:prstGeom>
          </p:spPr>
          <p:style>
            <a:lnRef idx="3">
              <a:schemeClr val="accent2"/>
            </a:lnRef>
            <a:fillRef idx="0">
              <a:schemeClr val="accent2"/>
            </a:fillRef>
            <a:effectRef idx="2">
              <a:schemeClr val="accent2"/>
            </a:effectRef>
            <a:fontRef idx="minor">
              <a:schemeClr val="tx1"/>
            </a:fontRef>
          </p:style>
        </p:cxnSp>
      </p:grpSp>
      <p:sp>
        <p:nvSpPr>
          <p:cNvPr id="5" name="Прямоугольник 4"/>
          <p:cNvSpPr/>
          <p:nvPr/>
        </p:nvSpPr>
        <p:spPr>
          <a:xfrm>
            <a:off x="2282895" y="2440021"/>
            <a:ext cx="8064137" cy="2958502"/>
          </a:xfrm>
          <a:prstGeom prst="rect">
            <a:avLst/>
          </a:prstGeom>
        </p:spPr>
        <p:txBody>
          <a:bodyPr wrap="square">
            <a:spAutoFit/>
          </a:bodyPr>
          <a:lstStyle/>
          <a:p>
            <a:pPr indent="449580" algn="ctr">
              <a:lnSpc>
                <a:spcPct val="150000"/>
              </a:lnSpc>
              <a:spcAft>
                <a:spcPts val="0"/>
              </a:spcAft>
            </a:pPr>
            <a:r>
              <a:rPr lang="ru-RU" sz="3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это </a:t>
            </a:r>
            <a:r>
              <a:rPr lang="ru-RU"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единый технологический процесс работы всех станций сети и одновременно план распределения сортировочной работы между ними.</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3585538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29251" y="235131"/>
            <a:ext cx="5575663" cy="1188720"/>
          </a:xfrm>
        </p:spPr>
        <p:txBody>
          <a:bodyPr/>
          <a:lstStyle/>
          <a:p>
            <a:r>
              <a:rPr lang="ru-RU" sz="3600"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Нормы прикрытия в поездах и при маневрах</a:t>
            </a:r>
            <a:endParaRPr lang="ru-RU" sz="3600" b="1"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sz="quarter" idx="17"/>
          </p:nvPr>
        </p:nvSpPr>
        <p:spPr>
          <a:xfrm>
            <a:off x="851276" y="924072"/>
            <a:ext cx="5479855" cy="5555105"/>
          </a:xfrm>
        </p:spPr>
        <p:txBody>
          <a:bodyPr>
            <a:normAutofit fontScale="92500" lnSpcReduction="20000"/>
          </a:bodyPr>
          <a:lstStyle/>
          <a:p>
            <a:r>
              <a:rPr lang="ru-RU"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Первая цифра </a:t>
            </a:r>
            <a:r>
              <a:rPr lang="ru-RU" dirty="0" smtClean="0">
                <a:latin typeface="Times New Roman" panose="02020603050405020304" pitchFamily="18" charset="0"/>
                <a:cs typeface="Times New Roman" panose="02020603050405020304" pitchFamily="18" charset="0"/>
              </a:rPr>
              <a:t>– число вагонов от ведущего локомотива в поездах (числитель – от паровоза на твердом топливе, знаменатель – от паровоза на нефтяном топливе, электровоза или тепловоза);</a:t>
            </a:r>
            <a:br>
              <a:rPr lang="ru-RU" dirty="0" smtClean="0">
                <a:latin typeface="Times New Roman" panose="02020603050405020304" pitchFamily="18" charset="0"/>
                <a:cs typeface="Times New Roman" panose="02020603050405020304" pitchFamily="18" charset="0"/>
              </a:rPr>
            </a:br>
            <a:r>
              <a:rPr lang="ru-RU"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вторая цифра </a:t>
            </a:r>
            <a:r>
              <a:rPr lang="ru-RU" dirty="0" smtClean="0">
                <a:latin typeface="Times New Roman" panose="02020603050405020304" pitchFamily="18" charset="0"/>
                <a:cs typeface="Times New Roman" panose="02020603050405020304" pitchFamily="18" charset="0"/>
              </a:rPr>
              <a:t>– от подталкивающего локомотива в поездах;</a:t>
            </a:r>
            <a:br>
              <a:rPr lang="ru-RU" dirty="0" smtClean="0">
                <a:latin typeface="Times New Roman" panose="02020603050405020304" pitchFamily="18" charset="0"/>
                <a:cs typeface="Times New Roman" panose="02020603050405020304" pitchFamily="18" charset="0"/>
              </a:rPr>
            </a:br>
            <a:r>
              <a:rPr lang="ru-RU"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третья цифра </a:t>
            </a:r>
            <a:r>
              <a:rPr lang="ru-RU" dirty="0" smtClean="0">
                <a:latin typeface="Times New Roman" panose="02020603050405020304" pitchFamily="18" charset="0"/>
                <a:cs typeface="Times New Roman" panose="02020603050405020304" pitchFamily="18" charset="0"/>
              </a:rPr>
              <a:t>– от вагонов с людьми в поездах;</a:t>
            </a:r>
          </a:p>
          <a:p>
            <a:r>
              <a:rPr lang="ru-RU"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четвертая цифра </a:t>
            </a:r>
            <a:r>
              <a:rPr lang="ru-RU" dirty="0" smtClean="0">
                <a:latin typeface="Times New Roman" panose="02020603050405020304" pitchFamily="18" charset="0"/>
                <a:cs typeface="Times New Roman" panose="02020603050405020304" pitchFamily="18" charset="0"/>
              </a:rPr>
              <a:t>– от паровоза на твердом топливе при маневрах;</a:t>
            </a:r>
          </a:p>
          <a:p>
            <a:r>
              <a:rPr lang="ru-RU" b="1"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Знак «0» (нуль) </a:t>
            </a:r>
            <a:r>
              <a:rPr lang="ru-RU" dirty="0" smtClean="0">
                <a:latin typeface="Times New Roman" panose="02020603050405020304" pitchFamily="18" charset="0"/>
                <a:cs typeface="Times New Roman" panose="02020603050405020304" pitchFamily="18" charset="0"/>
              </a:rPr>
              <a:t>означает, что прикрытия не требуется.</a:t>
            </a:r>
            <a:endParaRPr lang="ru-RU" dirty="0">
              <a:latin typeface="Times New Roman" panose="02020603050405020304" pitchFamily="18" charset="0"/>
              <a:cs typeface="Times New Roman" panose="02020603050405020304" pitchFamily="18" charset="0"/>
            </a:endParaRPr>
          </a:p>
        </p:txBody>
      </p:sp>
      <p:pic>
        <p:nvPicPr>
          <p:cNvPr id="5" name="Рисунок 4"/>
          <p:cNvPicPr>
            <a:picLocks noGrp="1" noChangeAspect="1"/>
          </p:cNvPicPr>
          <p:nvPr>
            <p:ph type="pic" sz="quarter" idx="18"/>
          </p:nvPr>
        </p:nvPicPr>
        <p:blipFill>
          <a:blip r:embed="rId2">
            <a:extLst>
              <a:ext uri="{28A0092B-C50C-407E-A947-70E740481C1C}">
                <a14:useLocalDpi xmlns="" xmlns:a14="http://schemas.microsoft.com/office/drawing/2010/main" val="0"/>
              </a:ext>
            </a:extLst>
          </a:blip>
          <a:srcRect l="18455" r="18455"/>
          <a:stretch>
            <a:fillRect/>
          </a:stretch>
        </p:blipFill>
        <p:spPr>
          <a:xfrm>
            <a:off x="6655798" y="1861412"/>
            <a:ext cx="4964113" cy="4425950"/>
          </a:xfrm>
        </p:spPr>
      </p:pic>
    </p:spTree>
    <p:extLst>
      <p:ext uri="{BB962C8B-B14F-4D97-AF65-F5344CB8AC3E}">
        <p14:creationId xmlns="" xmlns:p14="http://schemas.microsoft.com/office/powerpoint/2010/main" val="17288061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7"/>
          </p:nvPr>
        </p:nvSpPr>
        <p:spPr>
          <a:xfrm>
            <a:off x="2189493" y="233192"/>
            <a:ext cx="7067717" cy="576705"/>
          </a:xfrm>
        </p:spPr>
        <p:txBody>
          <a:bodyPr>
            <a:noAutofit/>
          </a:bodyPr>
          <a:lstStyle/>
          <a:p>
            <a:pPr algn="ctr"/>
            <a:r>
              <a:rPr lang="ru-RU" sz="4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КРОССВОРД </a:t>
            </a:r>
            <a:br>
              <a:rPr lang="ru-RU" sz="4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ru-RU" sz="4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872665" y="1654111"/>
            <a:ext cx="8127981" cy="4581226"/>
          </a:xfrm>
          <a:prstGeom prst="rect">
            <a:avLst/>
          </a:prstGeom>
        </p:spPr>
      </p:pic>
    </p:spTree>
    <p:extLst>
      <p:ext uri="{BB962C8B-B14F-4D97-AF65-F5344CB8AC3E}">
        <p14:creationId xmlns="" xmlns:p14="http://schemas.microsoft.com/office/powerpoint/2010/main" val="2609647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7"/>
          </p:nvPr>
        </p:nvSpPr>
        <p:spPr>
          <a:xfrm>
            <a:off x="2189493" y="233192"/>
            <a:ext cx="7067717" cy="576705"/>
          </a:xfrm>
        </p:spPr>
        <p:txBody>
          <a:bodyPr>
            <a:noAutofit/>
          </a:bodyPr>
          <a:lstStyle/>
          <a:p>
            <a:pPr algn="ctr"/>
            <a:r>
              <a:rPr lang="ru-RU" sz="4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КРОССВОРД </a:t>
            </a:r>
            <a:br>
              <a:rPr lang="ru-RU" sz="4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ru-RU" sz="4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531222" y="1467786"/>
            <a:ext cx="11764673" cy="7417415"/>
          </a:xfrm>
          <a:prstGeom prst="rect">
            <a:avLst/>
          </a:prstGeom>
        </p:spPr>
        <p:txBody>
          <a:bodyPr wrap="square">
            <a:spAutoFit/>
          </a:bodyPr>
          <a:lstStyle/>
          <a:p>
            <a:r>
              <a:rPr lang="ru-RU" sz="20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 горизонтали:</a:t>
            </a:r>
            <a:br>
              <a:rPr lang="ru-RU" sz="20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1. </a:t>
            </a:r>
            <a:r>
              <a:rPr lang="ru-RU" sz="2000" dirty="0">
                <a:latin typeface="Times New Roman" panose="02020603050405020304" pitchFamily="18" charset="0"/>
                <a:cs typeface="Times New Roman" panose="02020603050405020304" pitchFamily="18" charset="0"/>
              </a:rPr>
              <a:t>Поезд, следующий с сортировочной или участковой до отдельных промежуточных (грузовых) станций примыкающего участка или обратно с отдельных промежуточных (грузовых) станций до ближайшей сортировочной или участковой </a:t>
            </a:r>
            <a:r>
              <a:rPr lang="ru-RU" sz="2000" dirty="0" smtClean="0">
                <a:latin typeface="Times New Roman" panose="02020603050405020304" pitchFamily="18" charset="0"/>
                <a:cs typeface="Times New Roman" panose="02020603050405020304" pitchFamily="18" charset="0"/>
              </a:rPr>
              <a:t>станции;</a:t>
            </a:r>
          </a:p>
          <a:p>
            <a:r>
              <a:rPr lang="ru-RU" sz="2000" dirty="0" smtClean="0">
                <a:latin typeface="Times New Roman" panose="02020603050405020304" pitchFamily="18" charset="0"/>
                <a:cs typeface="Times New Roman" panose="02020603050405020304" pitchFamily="18" charset="0"/>
              </a:rPr>
              <a:t>3</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Специальный </a:t>
            </a:r>
            <a:r>
              <a:rPr lang="ru-RU" sz="2000" dirty="0">
                <a:latin typeface="Times New Roman" panose="02020603050405020304" pitchFamily="18" charset="0"/>
                <a:cs typeface="Times New Roman" panose="02020603050405020304" pitchFamily="18" charset="0"/>
              </a:rPr>
              <a:t>товарный поезд, предназначенный для перевозки с повышенной скоростью особо ценных или скоропортящихся </a:t>
            </a:r>
            <a:r>
              <a:rPr lang="ru-RU" sz="2000" dirty="0" smtClean="0">
                <a:latin typeface="Times New Roman" panose="02020603050405020304" pitchFamily="18" charset="0"/>
                <a:cs typeface="Times New Roman" panose="02020603050405020304" pitchFamily="18" charset="0"/>
              </a:rPr>
              <a:t>грузов;</a:t>
            </a:r>
          </a:p>
          <a:p>
            <a:r>
              <a:rPr lang="ru-RU" sz="2000" dirty="0" smtClean="0">
                <a:latin typeface="Times New Roman" panose="02020603050405020304" pitchFamily="18" charset="0"/>
                <a:cs typeface="Times New Roman" panose="02020603050405020304" pitchFamily="18" charset="0"/>
              </a:rPr>
              <a:t>4</a:t>
            </a:r>
            <a:r>
              <a:rPr lang="ru-RU" sz="2000" dirty="0">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Это </a:t>
            </a:r>
            <a:r>
              <a:rPr lang="ru-RU" sz="2000" dirty="0">
                <a:latin typeface="Times New Roman" panose="02020603050405020304" pitchFamily="18" charset="0"/>
                <a:cs typeface="Times New Roman" panose="02020603050405020304" pitchFamily="18" charset="0"/>
              </a:rPr>
              <a:t>груз, габариты которого превышают допустимые при транспортировке </a:t>
            </a:r>
            <a:r>
              <a:rPr lang="ru-RU" sz="2000" dirty="0" smtClean="0">
                <a:latin typeface="Times New Roman" panose="02020603050405020304" pitchFamily="18" charset="0"/>
                <a:cs typeface="Times New Roman" panose="02020603050405020304" pitchFamily="18" charset="0"/>
              </a:rPr>
              <a:t>размеры;</a:t>
            </a:r>
            <a:br>
              <a:rPr lang="ru-RU" sz="2000" dirty="0" smtClean="0">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6. Поезд,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следующие </a:t>
            </a:r>
            <a:r>
              <a:rPr lang="ru-RU" sz="2000" dirty="0">
                <a:latin typeface="Times New Roman" panose="02020603050405020304" pitchFamily="18" charset="0"/>
                <a:ea typeface="Calibri" panose="020F0502020204030204" pitchFamily="34" charset="0"/>
                <a:cs typeface="Times New Roman" panose="02020603050405020304" pitchFamily="18" charset="0"/>
              </a:rPr>
              <a:t>без переформирования по одному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участку, (номер поезда №3002);</a:t>
            </a:r>
            <a:br>
              <a:rPr lang="ru-RU" sz="2000" dirty="0" smtClean="0">
                <a:latin typeface="Times New Roman" panose="02020603050405020304" pitchFamily="18" charset="0"/>
                <a:ea typeface="Calibri" panose="020F0502020204030204" pitchFamily="34" charset="0"/>
                <a:cs typeface="Times New Roman" panose="02020603050405020304" pitchFamily="18" charset="0"/>
              </a:rPr>
            </a:br>
            <a:r>
              <a:rPr lang="ru-RU" sz="2000" dirty="0" smtClean="0">
                <a:latin typeface="Times New Roman" panose="02020603050405020304" pitchFamily="18" charset="0"/>
                <a:ea typeface="Calibri" panose="020F0502020204030204" pitchFamily="34" charset="0"/>
                <a:cs typeface="Times New Roman" panose="02020603050405020304" pitchFamily="18" charset="0"/>
              </a:rPr>
              <a:t>8. Поезд, </a:t>
            </a:r>
            <a:r>
              <a:rPr lang="ru-RU" sz="2000" dirty="0" smtClean="0">
                <a:latin typeface="Times New Roman" panose="02020603050405020304" pitchFamily="18" charset="0"/>
                <a:cs typeface="Times New Roman" panose="02020603050405020304" pitchFamily="18" charset="0"/>
              </a:rPr>
              <a:t>следующий </a:t>
            </a:r>
            <a:r>
              <a:rPr lang="ru-RU" sz="2000" dirty="0">
                <a:latin typeface="Times New Roman" panose="02020603050405020304" pitchFamily="18" charset="0"/>
                <a:cs typeface="Times New Roman" panose="02020603050405020304" pitchFamily="18" charset="0"/>
              </a:rPr>
              <a:t>между станциями, входящими в один узел, и обслуживаемые парком специальных передаточных </a:t>
            </a:r>
            <a:r>
              <a:rPr lang="ru-RU" sz="2000" dirty="0" smtClean="0">
                <a:latin typeface="Times New Roman" panose="02020603050405020304" pitchFamily="18" charset="0"/>
                <a:cs typeface="Times New Roman" panose="02020603050405020304" pitchFamily="18" charset="0"/>
              </a:rPr>
              <a:t>локомотивов.</a:t>
            </a:r>
          </a:p>
          <a:p>
            <a:endParaRPr lang="ru-RU" sz="2000" dirty="0" smtClean="0">
              <a:latin typeface="Times New Roman" panose="02020603050405020304" pitchFamily="18" charset="0"/>
              <a:cs typeface="Times New Roman" panose="02020603050405020304" pitchFamily="18" charset="0"/>
            </a:endParaRPr>
          </a:p>
          <a:p>
            <a:r>
              <a:rPr lang="ru-RU" sz="20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 вертикали:</a:t>
            </a:r>
            <a:br>
              <a:rPr lang="ru-RU" sz="20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2000" dirty="0" smtClean="0">
                <a:latin typeface="Times New Roman" panose="02020603050405020304" pitchFamily="18" charset="0"/>
                <a:cs typeface="Times New Roman" panose="02020603050405020304" pitchFamily="18" charset="0"/>
              </a:rPr>
              <a:t>2.</a:t>
            </a:r>
            <a:r>
              <a:rPr lang="ru-RU" sz="20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2000" dirty="0" smtClean="0">
                <a:latin typeface="Times New Roman" panose="02020603050405020304" pitchFamily="18" charset="0"/>
                <a:cs typeface="Times New Roman" panose="02020603050405020304" pitchFamily="18" charset="0"/>
              </a:rPr>
              <a:t>Поезд, предназначенный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для </a:t>
            </a:r>
            <a:r>
              <a:rPr lang="ru-RU" sz="2000" dirty="0">
                <a:latin typeface="Times New Roman" panose="02020603050405020304" pitchFamily="18" charset="0"/>
                <a:ea typeface="Calibri" panose="020F0502020204030204" pitchFamily="34" charset="0"/>
                <a:cs typeface="Times New Roman" panose="02020603050405020304" pitchFamily="18" charset="0"/>
              </a:rPr>
              <a:t>развоза и сбора вагонов по станциям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участка (номер поезда №3453);</a:t>
            </a:r>
          </a:p>
          <a:p>
            <a:r>
              <a:rPr lang="ru-RU" sz="2000" dirty="0" smtClean="0">
                <a:latin typeface="Times New Roman" panose="02020603050405020304" pitchFamily="18" charset="0"/>
                <a:ea typeface="Calibri" panose="020F0502020204030204" pitchFamily="34" charset="0"/>
                <a:cs typeface="Times New Roman" panose="02020603050405020304" pitchFamily="18" charset="0"/>
              </a:rPr>
              <a:t>5. Поезд, следующий </a:t>
            </a:r>
            <a:r>
              <a:rPr lang="ru-RU" sz="2000" dirty="0">
                <a:latin typeface="Times New Roman" panose="02020603050405020304" pitchFamily="18" charset="0"/>
                <a:ea typeface="Calibri" panose="020F0502020204030204" pitchFamily="34" charset="0"/>
                <a:cs typeface="Times New Roman" panose="02020603050405020304" pitchFamily="18" charset="0"/>
              </a:rPr>
              <a:t>без переработки через одну или несколько технических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станций (номер поезда №2621);</a:t>
            </a:r>
          </a:p>
          <a:p>
            <a:r>
              <a:rPr lang="ru-RU" sz="2000" dirty="0" smtClean="0">
                <a:latin typeface="Times New Roman" panose="02020603050405020304" pitchFamily="18" charset="0"/>
                <a:ea typeface="Calibri" panose="020F0502020204030204" pitchFamily="34" charset="0"/>
                <a:cs typeface="Times New Roman" panose="02020603050405020304" pitchFamily="18" charset="0"/>
              </a:rPr>
              <a:t>7. По числу групп</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smtClean="0">
                <a:latin typeface="Times New Roman" panose="02020603050405020304" pitchFamily="18" charset="0"/>
                <a:ea typeface="Calibri" panose="020F0502020204030204" pitchFamily="34" charset="0"/>
                <a:cs typeface="Times New Roman" panose="02020603050405020304" pitchFamily="18" charset="0"/>
              </a:rPr>
              <a:t>формируют поезда (на одну станцию назначения).</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endParaRPr lang="ru-RU" sz="20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ea typeface="Calibri" panose="020F0502020204030204" pitchFamily="34" charset="0"/>
                <a:cs typeface="Times New Roman" panose="02020603050405020304" pitchFamily="18" charset="0"/>
              </a:rPr>
              <a:t/>
            </a:r>
            <a:br>
              <a:rPr lang="ru-RU" sz="2000" dirty="0" smtClean="0">
                <a:latin typeface="Times New Roman" panose="02020603050405020304" pitchFamily="18" charset="0"/>
                <a:ea typeface="Calibri" panose="020F0502020204030204" pitchFamily="34" charset="0"/>
                <a:cs typeface="Times New Roman" panose="02020603050405020304" pitchFamily="18" charset="0"/>
              </a:rPr>
            </a:br>
            <a:endParaRPr lang="ru-RU" sz="2000" dirty="0" smtClean="0">
              <a:latin typeface="Times New Roman" panose="02020603050405020304" pitchFamily="18" charset="0"/>
              <a:cs typeface="Times New Roman" panose="02020603050405020304" pitchFamily="18" charset="0"/>
            </a:endParaRPr>
          </a:p>
          <a:p>
            <a:endParaRPr lang="ru-RU" sz="2000" dirty="0" smtClean="0">
              <a:latin typeface="Times New Roman" panose="02020603050405020304" pitchFamily="18" charset="0"/>
              <a:cs typeface="Times New Roman" panose="02020603050405020304" pitchFamily="18" charset="0"/>
            </a:endParaRPr>
          </a:p>
          <a:p>
            <a:endParaRPr lang="ru-RU" sz="2000" dirty="0" smtClean="0">
              <a:latin typeface="Times New Roman" panose="02020603050405020304" pitchFamily="18" charset="0"/>
              <a:cs typeface="Times New Roman" panose="02020603050405020304" pitchFamily="18" charset="0"/>
            </a:endParaRPr>
          </a:p>
          <a:p>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6457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Заголовок 66">
            <a:extLst>
              <a:ext uri="{FF2B5EF4-FFF2-40B4-BE49-F238E27FC236}">
                <a16:creationId xmlns="" xmlns:a16="http://schemas.microsoft.com/office/drawing/2014/main" id="{BC69CF52-F446-4370-9577-2EB5F30ED47F}"/>
              </a:ext>
            </a:extLst>
          </p:cNvPr>
          <p:cNvSpPr>
            <a:spLocks noGrp="1"/>
          </p:cNvSpPr>
          <p:nvPr>
            <p:ph type="title"/>
          </p:nvPr>
        </p:nvSpPr>
        <p:spPr/>
        <p:txBody>
          <a:bodyPr rtlCol="0"/>
          <a:lstStyle/>
          <a:p>
            <a:pPr rtl="0"/>
            <a:r>
              <a:rPr lang="ru-RU" b="1" dirty="0" smtClean="0">
                <a:solidFill>
                  <a:schemeClr val="tx1"/>
                </a:solidFill>
                <a:latin typeface="Times New Roman" panose="02020603050405020304" pitchFamily="18" charset="0"/>
                <a:cs typeface="Times New Roman" panose="02020603050405020304" pitchFamily="18" charset="0"/>
              </a:rPr>
              <a:t>План формирования </a:t>
            </a:r>
            <a:endParaRPr lang="ru-RU" dirty="0">
              <a:latin typeface="Times New Roman" panose="02020603050405020304" pitchFamily="18" charset="0"/>
              <a:cs typeface="Times New Roman" panose="02020603050405020304" pitchFamily="18" charset="0"/>
            </a:endParaRPr>
          </a:p>
        </p:txBody>
      </p:sp>
      <p:sp>
        <p:nvSpPr>
          <p:cNvPr id="68" name="Текст 67">
            <a:extLst>
              <a:ext uri="{FF2B5EF4-FFF2-40B4-BE49-F238E27FC236}">
                <a16:creationId xmlns="" xmlns:a16="http://schemas.microsoft.com/office/drawing/2014/main" id="{13381A64-D3D4-4D0D-A114-3AC5FB8E5D77}"/>
              </a:ext>
            </a:extLst>
          </p:cNvPr>
          <p:cNvSpPr>
            <a:spLocks noGrp="1"/>
          </p:cNvSpPr>
          <p:nvPr>
            <p:ph type="body" sz="quarter" idx="21"/>
          </p:nvPr>
        </p:nvSpPr>
        <p:spPr/>
        <p:txBody>
          <a:bodyPr rtlCol="0"/>
          <a:lstStyle/>
          <a:p>
            <a:r>
              <a:rPr lang="ru-RU" dirty="0" smtClean="0">
                <a:latin typeface="Times New Roman" panose="02020603050405020304" pitchFamily="18" charset="0"/>
                <a:cs typeface="Times New Roman" panose="02020603050405020304" pitchFamily="18" charset="0"/>
              </a:rPr>
              <a:t>грузовых поездов должен </a:t>
            </a:r>
            <a:r>
              <a:rPr lang="ru-RU" dirty="0">
                <a:latin typeface="Times New Roman" panose="02020603050405020304" pitchFamily="18" charset="0"/>
                <a:cs typeface="Times New Roman" panose="02020603050405020304" pitchFamily="18" charset="0"/>
              </a:rPr>
              <a:t>быть </a:t>
            </a:r>
            <a:r>
              <a:rPr lang="ru-RU" dirty="0" smtClean="0">
                <a:latin typeface="Times New Roman" panose="02020603050405020304" pitchFamily="18" charset="0"/>
                <a:cs typeface="Times New Roman" panose="02020603050405020304" pitchFamily="18" charset="0"/>
              </a:rPr>
              <a:t>ориентирован: </a:t>
            </a:r>
            <a:endParaRPr lang="ru-RU" dirty="0">
              <a:latin typeface="Times New Roman" panose="02020603050405020304" pitchFamily="18" charset="0"/>
              <a:cs typeface="Times New Roman" panose="02020603050405020304" pitchFamily="18" charset="0"/>
            </a:endParaRPr>
          </a:p>
        </p:txBody>
      </p:sp>
      <p:grpSp>
        <p:nvGrpSpPr>
          <p:cNvPr id="18" name="Группа 17" descr="Декоративный элемент">
            <a:extLst>
              <a:ext uri="{FF2B5EF4-FFF2-40B4-BE49-F238E27FC236}">
                <a16:creationId xmlns="" xmlns:a16="http://schemas.microsoft.com/office/drawing/2014/main" id="{067AF930-F598-4747-9605-0A838ED20BD6}"/>
              </a:ext>
              <a:ext uri="{C183D7F6-B498-43B3-948B-1728B52AA6E4}">
                <adec:decorative xmlns="" xmlns:adec="http://schemas.microsoft.com/office/drawing/2017/decorative" val="1"/>
              </a:ext>
            </a:extLst>
          </p:cNvPr>
          <p:cNvGrpSpPr/>
          <p:nvPr/>
        </p:nvGrpSpPr>
        <p:grpSpPr>
          <a:xfrm rot="5400000" flipH="1">
            <a:off x="4743216" y="-3976630"/>
            <a:ext cx="2705567" cy="11429999"/>
            <a:chOff x="4578818" y="945960"/>
            <a:chExt cx="6880587" cy="5226241"/>
          </a:xfrm>
        </p:grpSpPr>
        <p:cxnSp>
          <p:nvCxnSpPr>
            <p:cNvPr id="19" name="Прямая соединительная линия 18">
              <a:extLst>
                <a:ext uri="{FF2B5EF4-FFF2-40B4-BE49-F238E27FC236}">
                  <a16:creationId xmlns="" xmlns:a16="http://schemas.microsoft.com/office/drawing/2014/main" id="{21D710A3-26CD-4F84-A4D0-36F61290B609}"/>
                </a:ext>
              </a:extLst>
            </p:cNvPr>
            <p:cNvCxnSpPr/>
            <p:nvPr/>
          </p:nvCxnSpPr>
          <p:spPr>
            <a:xfrm>
              <a:off x="4578818" y="954315"/>
              <a:ext cx="6866419"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Прямая соединительная линия 19">
              <a:extLst>
                <a:ext uri="{FF2B5EF4-FFF2-40B4-BE49-F238E27FC236}">
                  <a16:creationId xmlns="" xmlns:a16="http://schemas.microsoft.com/office/drawing/2014/main" id="{341FF842-56E6-401D-9231-6DA71802EEF0}"/>
                </a:ext>
              </a:extLst>
            </p:cNvPr>
            <p:cNvCxnSpPr/>
            <p:nvPr/>
          </p:nvCxnSpPr>
          <p:spPr>
            <a:xfrm>
              <a:off x="4592975" y="6172201"/>
              <a:ext cx="686643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Прямая соединительная линия 20">
              <a:extLst>
                <a:ext uri="{FF2B5EF4-FFF2-40B4-BE49-F238E27FC236}">
                  <a16:creationId xmlns="" xmlns:a16="http://schemas.microsoft.com/office/drawing/2014/main" id="{92A67031-41E7-43C9-8962-AD5A25383D24}"/>
                </a:ext>
              </a:extLst>
            </p:cNvPr>
            <p:cNvCxnSpPr>
              <a:cxnSpLocks/>
            </p:cNvCxnSpPr>
            <p:nvPr/>
          </p:nvCxnSpPr>
          <p:spPr>
            <a:xfrm rot="16200000">
              <a:off x="8817888" y="3555960"/>
              <a:ext cx="5220000" cy="0"/>
            </a:xfrm>
            <a:prstGeom prst="line">
              <a:avLst/>
            </a:prstGeom>
          </p:spPr>
          <p:style>
            <a:lnRef idx="3">
              <a:schemeClr val="accent2"/>
            </a:lnRef>
            <a:fillRef idx="0">
              <a:schemeClr val="accent2"/>
            </a:fillRef>
            <a:effectRef idx="2">
              <a:schemeClr val="accent2"/>
            </a:effectRef>
            <a:fontRef idx="minor">
              <a:schemeClr val="tx1"/>
            </a:fontRef>
          </p:style>
        </p:cxnSp>
      </p:grpSp>
      <p:grpSp>
        <p:nvGrpSpPr>
          <p:cNvPr id="22" name="Группа 21" descr="Декоративный элемент">
            <a:extLst>
              <a:ext uri="{FF2B5EF4-FFF2-40B4-BE49-F238E27FC236}">
                <a16:creationId xmlns="" xmlns:a16="http://schemas.microsoft.com/office/drawing/2014/main" id="{094F297F-EFDC-486B-84B0-60452DD9DD23}"/>
              </a:ext>
              <a:ext uri="{C183D7F6-B498-43B3-948B-1728B52AA6E4}">
                <adec:decorative xmlns="" xmlns:adec="http://schemas.microsoft.com/office/drawing/2017/decorative" val="1"/>
              </a:ext>
            </a:extLst>
          </p:cNvPr>
          <p:cNvGrpSpPr/>
          <p:nvPr/>
        </p:nvGrpSpPr>
        <p:grpSpPr>
          <a:xfrm rot="16200000" flipH="1" flipV="1">
            <a:off x="4127722" y="-1334239"/>
            <a:ext cx="3938452" cy="11430000"/>
            <a:chOff x="4578818" y="945960"/>
            <a:chExt cx="6880587" cy="5226241"/>
          </a:xfrm>
        </p:grpSpPr>
        <p:cxnSp>
          <p:nvCxnSpPr>
            <p:cNvPr id="23" name="Прямая соединительная линия 22">
              <a:extLst>
                <a:ext uri="{FF2B5EF4-FFF2-40B4-BE49-F238E27FC236}">
                  <a16:creationId xmlns="" xmlns:a16="http://schemas.microsoft.com/office/drawing/2014/main" id="{B19EBAE2-30BF-4069-8CA3-ED78C7E5B56D}"/>
                </a:ext>
              </a:extLst>
            </p:cNvPr>
            <p:cNvCxnSpPr/>
            <p:nvPr/>
          </p:nvCxnSpPr>
          <p:spPr>
            <a:xfrm>
              <a:off x="4578818" y="954315"/>
              <a:ext cx="6866419"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 name="Прямая соединительная линия 23">
              <a:extLst>
                <a:ext uri="{FF2B5EF4-FFF2-40B4-BE49-F238E27FC236}">
                  <a16:creationId xmlns="" xmlns:a16="http://schemas.microsoft.com/office/drawing/2014/main" id="{DFB05770-3738-4864-BC82-D2B153B53989}"/>
                </a:ext>
              </a:extLst>
            </p:cNvPr>
            <p:cNvCxnSpPr/>
            <p:nvPr/>
          </p:nvCxnSpPr>
          <p:spPr>
            <a:xfrm>
              <a:off x="4592975" y="6172201"/>
              <a:ext cx="686643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5" name="Прямая соединительная линия 24">
              <a:extLst>
                <a:ext uri="{FF2B5EF4-FFF2-40B4-BE49-F238E27FC236}">
                  <a16:creationId xmlns="" xmlns:a16="http://schemas.microsoft.com/office/drawing/2014/main" id="{8F765A14-4747-43AD-9029-6A1A9224A47D}"/>
                </a:ext>
              </a:extLst>
            </p:cNvPr>
            <p:cNvCxnSpPr>
              <a:cxnSpLocks/>
            </p:cNvCxnSpPr>
            <p:nvPr/>
          </p:nvCxnSpPr>
          <p:spPr>
            <a:xfrm rot="16200000">
              <a:off x="8817888" y="3555960"/>
              <a:ext cx="522000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grpSp>
      <p:cxnSp>
        <p:nvCxnSpPr>
          <p:cNvPr id="5" name="Прямая соединительная линия 4" descr="Декоративный элемент">
            <a:extLst>
              <a:ext uri="{FF2B5EF4-FFF2-40B4-BE49-F238E27FC236}">
                <a16:creationId xmlns="" xmlns:a16="http://schemas.microsoft.com/office/drawing/2014/main" id="{32CF6C65-9676-4BE4-A507-1A1EC5CCD812}"/>
              </a:ext>
              <a:ext uri="{C183D7F6-B498-43B3-948B-1728B52AA6E4}">
                <adec:decorative xmlns="" xmlns:adec="http://schemas.microsoft.com/office/drawing/2017/decorative" val="1"/>
              </a:ext>
            </a:extLst>
          </p:cNvPr>
          <p:cNvCxnSpPr/>
          <p:nvPr/>
        </p:nvCxnSpPr>
        <p:spPr>
          <a:xfrm>
            <a:off x="938677" y="1433444"/>
            <a:ext cx="10296000" cy="0"/>
          </a:xfrm>
          <a:prstGeom prst="line">
            <a:avLst/>
          </a:prstGeom>
          <a:ln w="31750">
            <a:solidFill>
              <a:schemeClr val="accent2"/>
            </a:solidFill>
          </a:ln>
        </p:spPr>
        <p:style>
          <a:lnRef idx="3">
            <a:schemeClr val="dk1"/>
          </a:lnRef>
          <a:fillRef idx="0">
            <a:schemeClr val="dk1"/>
          </a:fillRef>
          <a:effectRef idx="2">
            <a:schemeClr val="dk1"/>
          </a:effectRef>
          <a:fontRef idx="minor">
            <a:schemeClr val="tx1"/>
          </a:fontRef>
        </p:style>
      </p:cxnSp>
      <p:sp>
        <p:nvSpPr>
          <p:cNvPr id="3" name="Прямоугольник 2"/>
          <p:cNvSpPr/>
          <p:nvPr/>
        </p:nvSpPr>
        <p:spPr>
          <a:xfrm>
            <a:off x="801630" y="2793494"/>
            <a:ext cx="3317524" cy="2677656"/>
          </a:xfrm>
          <a:prstGeom prst="rect">
            <a:avLst/>
          </a:prstGeom>
        </p:spPr>
        <p:txBody>
          <a:bodyPr wrap="square">
            <a:spAutoFit/>
          </a:bodyPr>
          <a:lstStyle/>
          <a:p>
            <a:r>
              <a:rPr lang="ru-RU" sz="2400" dirty="0">
                <a:solidFill>
                  <a:srgbClr val="000000"/>
                </a:solidFill>
                <a:latin typeface="Times New Roman" panose="02020603050405020304" pitchFamily="18" charset="0"/>
                <a:ea typeface="Times New Roman" panose="02020603050405020304" pitchFamily="18" charset="0"/>
              </a:rPr>
              <a:t>на снижение расходов железных дорог, связанных с подводом вагонов в пункты погрузки, переработкой и простоями вагонов на </a:t>
            </a:r>
            <a:r>
              <a:rPr lang="ru-RU" sz="2400" dirty="0" smtClean="0">
                <a:solidFill>
                  <a:srgbClr val="000000"/>
                </a:solidFill>
                <a:latin typeface="Times New Roman" panose="02020603050405020304" pitchFamily="18" charset="0"/>
                <a:ea typeface="Times New Roman" panose="02020603050405020304" pitchFamily="18" charset="0"/>
              </a:rPr>
              <a:t>станциях;</a:t>
            </a:r>
            <a:endParaRPr lang="ru-RU" sz="2400" dirty="0"/>
          </a:p>
        </p:txBody>
      </p:sp>
      <p:sp>
        <p:nvSpPr>
          <p:cNvPr id="6" name="Прямоугольник 5"/>
          <p:cNvSpPr/>
          <p:nvPr/>
        </p:nvSpPr>
        <p:spPr>
          <a:xfrm>
            <a:off x="4127008" y="2819660"/>
            <a:ext cx="3927565" cy="2308324"/>
          </a:xfrm>
          <a:prstGeom prst="rect">
            <a:avLst/>
          </a:prstGeom>
        </p:spPr>
        <p:txBody>
          <a:bodyPr wrap="square">
            <a:spAutoFit/>
          </a:bodyPr>
          <a:lstStyle/>
          <a:p>
            <a:pPr algn="ctr"/>
            <a:r>
              <a:rPr lang="ru-RU" sz="2400" dirty="0">
                <a:solidFill>
                  <a:srgbClr val="000000"/>
                </a:solidFill>
                <a:latin typeface="Times New Roman" panose="02020603050405020304" pitchFamily="18" charset="0"/>
                <a:ea typeface="Times New Roman" panose="02020603050405020304" pitchFamily="18" charset="0"/>
              </a:rPr>
              <a:t>выполнением технических и грузовых операций, продвижением поездов по участкам, содержанием технической инфраструктуры и </a:t>
            </a:r>
            <a:r>
              <a:rPr lang="ru-RU" sz="2400" dirty="0" smtClean="0">
                <a:solidFill>
                  <a:srgbClr val="000000"/>
                </a:solidFill>
                <a:latin typeface="Times New Roman" panose="02020603050405020304" pitchFamily="18" charset="0"/>
                <a:ea typeface="Times New Roman" panose="02020603050405020304" pitchFamily="18" charset="0"/>
              </a:rPr>
              <a:t>штата;</a:t>
            </a:r>
            <a:endParaRPr lang="ru-RU" sz="2400" dirty="0"/>
          </a:p>
        </p:txBody>
      </p:sp>
      <p:sp>
        <p:nvSpPr>
          <p:cNvPr id="8" name="Прямоугольник 7"/>
          <p:cNvSpPr/>
          <p:nvPr/>
        </p:nvSpPr>
        <p:spPr>
          <a:xfrm>
            <a:off x="8220891" y="2761610"/>
            <a:ext cx="3359992" cy="3274614"/>
          </a:xfrm>
          <a:prstGeom prst="rect">
            <a:avLst/>
          </a:prstGeom>
        </p:spPr>
        <p:txBody>
          <a:bodyPr wrap="square">
            <a:spAutoFit/>
          </a:bodyPr>
          <a:lstStyle/>
          <a:p>
            <a:pPr indent="449580" algn="r">
              <a:lnSpc>
                <a:spcPct val="150000"/>
              </a:lnSpc>
              <a:spcAft>
                <a:spcPts val="0"/>
              </a:spcAft>
            </a:pP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 также на повышение доходов, в том числе за счет снижения штрафных выплат за несвоевременную доставку грузов, неподачу порожних вагонов и несохранные перевозки.</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3938313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a:picLocks noGrp="1" noChangeAspect="1"/>
          </p:cNvPicPr>
          <p:nvPr>
            <p:ph type="pic" sz="quarter" idx="13"/>
          </p:nvPr>
        </p:nvPicPr>
        <p:blipFill>
          <a:blip r:embed="rId3">
            <a:extLst>
              <a:ext uri="{28A0092B-C50C-407E-A947-70E740481C1C}">
                <a14:useLocalDpi xmlns="" xmlns:a14="http://schemas.microsoft.com/office/drawing/2010/main" val="0"/>
              </a:ext>
            </a:extLst>
          </a:blip>
          <a:srcRect/>
          <a:stretch>
            <a:fillRect/>
          </a:stretch>
        </p:blipFill>
        <p:spPr/>
      </p:pic>
      <p:sp>
        <p:nvSpPr>
          <p:cNvPr id="20" name="Прямоугольник 19" descr="Декоративный элемент">
            <a:extLst>
              <a:ext uri="{FF2B5EF4-FFF2-40B4-BE49-F238E27FC236}">
                <a16:creationId xmlns="" xmlns:a16="http://schemas.microsoft.com/office/drawing/2014/main" id="{657FC711-4568-4FA7-AA48-8402C6452B0B}"/>
              </a:ext>
              <a:ext uri="{C183D7F6-B498-43B3-948B-1728B52AA6E4}">
                <adec:decorative xmlns="" xmlns:adec="http://schemas.microsoft.com/office/drawing/2017/decorative" val="1"/>
              </a:ext>
            </a:extLst>
          </p:cNvPr>
          <p:cNvSpPr/>
          <p:nvPr/>
        </p:nvSpPr>
        <p:spPr>
          <a:xfrm rot="16200000" flipH="1">
            <a:off x="4954196" y="-626032"/>
            <a:ext cx="6611769" cy="7863841"/>
          </a:xfrm>
          <a:prstGeom prst="rect">
            <a:avLst/>
          </a:prstGeom>
          <a:gradFill flip="none" rotWithShape="1">
            <a:gsLst>
              <a:gs pos="1000">
                <a:schemeClr val="tx1">
                  <a:alpha val="0"/>
                </a:schemeClr>
              </a:gs>
              <a:gs pos="61000">
                <a:schemeClr val="tx1">
                  <a:alpha val="92000"/>
                </a:schemeClr>
              </a:gs>
            </a:gsLst>
            <a:lin ang="5400000" scaled="0"/>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rtl="0"/>
            <a:endParaRPr lang="ru-RU"/>
          </a:p>
        </p:txBody>
      </p:sp>
      <p:sp>
        <p:nvSpPr>
          <p:cNvPr id="4" name="Заголовок 3">
            <a:extLst>
              <a:ext uri="{FF2B5EF4-FFF2-40B4-BE49-F238E27FC236}">
                <a16:creationId xmlns="" xmlns:a16="http://schemas.microsoft.com/office/drawing/2014/main" id="{50BB4A24-2253-4A39-B175-C512013371D8}"/>
              </a:ext>
            </a:extLst>
          </p:cNvPr>
          <p:cNvSpPr>
            <a:spLocks noGrp="1"/>
          </p:cNvSpPr>
          <p:nvPr>
            <p:ph type="title"/>
          </p:nvPr>
        </p:nvSpPr>
        <p:spPr>
          <a:xfrm>
            <a:off x="1260000" y="418118"/>
            <a:ext cx="10683241" cy="905770"/>
          </a:xfrm>
        </p:spPr>
        <p:txBody>
          <a:bodyPr rtlCol="0">
            <a:normAutofit fontScale="90000"/>
          </a:bodyPr>
          <a:lstStyle/>
          <a:p>
            <a:r>
              <a:rPr lang="ru-RU" b="1" dirty="0" smtClean="0">
                <a:effectLst>
                  <a:outerShdw blurRad="38100" dist="38100" dir="2700000" algn="tl">
                    <a:srgbClr val="000000">
                      <a:alpha val="43137"/>
                    </a:srgbClr>
                  </a:outerShdw>
                </a:effectLst>
              </a:rPr>
              <a:t>Правильное распределение </a:t>
            </a:r>
            <a:r>
              <a:rPr lang="ru-RU" b="1" dirty="0">
                <a:effectLst>
                  <a:outerShdw blurRad="38100" dist="38100" dir="2700000" algn="tl">
                    <a:srgbClr val="000000">
                      <a:alpha val="43137"/>
                    </a:srgbClr>
                  </a:outerShdw>
                </a:effectLst>
              </a:rPr>
              <a:t>сортировочной работы между </a:t>
            </a:r>
            <a:r>
              <a:rPr lang="ru-RU" b="1" dirty="0" smtClean="0">
                <a:effectLst>
                  <a:outerShdw blurRad="38100" dist="38100" dir="2700000" algn="tl">
                    <a:srgbClr val="000000">
                      <a:alpha val="43137"/>
                    </a:srgbClr>
                  </a:outerShdw>
                </a:effectLst>
              </a:rPr>
              <a:t>станциями</a:t>
            </a:r>
            <a:endParaRPr lang="ru-RU" b="1" dirty="0">
              <a:effectLst>
                <a:outerShdw blurRad="38100" dist="38100" dir="2700000" algn="tl">
                  <a:srgbClr val="000000">
                    <a:alpha val="43137"/>
                  </a:srgbClr>
                </a:outerShdw>
              </a:effectLst>
            </a:endParaRPr>
          </a:p>
        </p:txBody>
      </p:sp>
      <p:sp>
        <p:nvSpPr>
          <p:cNvPr id="13" name="Текст 12">
            <a:extLst>
              <a:ext uri="{FF2B5EF4-FFF2-40B4-BE49-F238E27FC236}">
                <a16:creationId xmlns="" xmlns:a16="http://schemas.microsoft.com/office/drawing/2014/main" id="{6AD81136-7F59-43AB-8A14-139387331EEE}"/>
              </a:ext>
            </a:extLst>
          </p:cNvPr>
          <p:cNvSpPr>
            <a:spLocks noGrp="1"/>
          </p:cNvSpPr>
          <p:nvPr>
            <p:ph type="body" sz="quarter" idx="14"/>
          </p:nvPr>
        </p:nvSpPr>
        <p:spPr>
          <a:xfrm>
            <a:off x="5712824" y="1371053"/>
            <a:ext cx="6103156" cy="4472513"/>
          </a:xfrm>
        </p:spPr>
        <p:txBody>
          <a:bodyPr rtlCol="0">
            <a:normAutofit/>
          </a:bodyPr>
          <a:lstStyle/>
          <a:p>
            <a:r>
              <a:rPr lang="ru-RU" dirty="0" smtClean="0">
                <a:latin typeface="Times New Roman" panose="02020603050405020304" pitchFamily="18" charset="0"/>
                <a:cs typeface="Times New Roman" panose="02020603050405020304" pitchFamily="18" charset="0"/>
              </a:rPr>
              <a:t>Станции принимают</a:t>
            </a:r>
            <a:r>
              <a:rPr lang="ru-RU" dirty="0">
                <a:latin typeface="Times New Roman" panose="02020603050405020304" pitchFamily="18" charset="0"/>
                <a:cs typeface="Times New Roman" panose="02020603050405020304" pitchFamily="18" charset="0"/>
              </a:rPr>
              <a:t>, грузят и отправляют грузы в самые различные пункты страны и за рубеж. Подготовленные к отправлению вагоны должны быть сформированы в поезда и в срок доставлены в место назначения. Вагоны включают в поезда по определенной системе, которая должна обеспечивать устойчивое положение железных дорог на рынке транспортных услуг и высокие финансовые результаты их деятельности. </a:t>
            </a:r>
          </a:p>
        </p:txBody>
      </p:sp>
      <p:cxnSp>
        <p:nvCxnSpPr>
          <p:cNvPr id="18" name="Прямая соединительная линия 17" descr="Декоративный элемент">
            <a:extLst>
              <a:ext uri="{FF2B5EF4-FFF2-40B4-BE49-F238E27FC236}">
                <a16:creationId xmlns="" xmlns:a16="http://schemas.microsoft.com/office/drawing/2014/main" id="{9F0A75C1-3072-4DCB-952E-5C598E1C83EB}"/>
              </a:ext>
              <a:ext uri="{C183D7F6-B498-43B3-948B-1728B52AA6E4}">
                <adec:decorative xmlns="" xmlns:adec="http://schemas.microsoft.com/office/drawing/2017/decorative" val="1"/>
              </a:ext>
            </a:extLst>
          </p:cNvPr>
          <p:cNvCxnSpPr/>
          <p:nvPr/>
        </p:nvCxnSpPr>
        <p:spPr>
          <a:xfrm>
            <a:off x="8023225" y="1276722"/>
            <a:ext cx="3348000" cy="0"/>
          </a:xfrm>
          <a:prstGeom prst="line">
            <a:avLst/>
          </a:prstGeom>
          <a:ln w="31750">
            <a:solidFill>
              <a:schemeClr val="accent2"/>
            </a:solidFill>
          </a:ln>
        </p:spPr>
        <p:style>
          <a:lnRef idx="3">
            <a:schemeClr val="dk1"/>
          </a:lnRef>
          <a:fillRef idx="0">
            <a:schemeClr val="dk1"/>
          </a:fillRef>
          <a:effectRef idx="2">
            <a:schemeClr val="dk1"/>
          </a:effectRef>
          <a:fontRef idx="minor">
            <a:schemeClr val="tx1"/>
          </a:fontRef>
        </p:style>
      </p:cxnSp>
      <p:sp>
        <p:nvSpPr>
          <p:cNvPr id="19" name="Прямоугольник 18" descr="Декоративный элемент">
            <a:extLst>
              <a:ext uri="{FF2B5EF4-FFF2-40B4-BE49-F238E27FC236}">
                <a16:creationId xmlns="" xmlns:a16="http://schemas.microsoft.com/office/drawing/2014/main" id="{D7DD2AF5-94F8-4276-A384-39A296E9E618}"/>
              </a:ext>
              <a:ext uri="{C183D7F6-B498-43B3-948B-1728B52AA6E4}">
                <adec:decorative xmlns="" xmlns:adec="http://schemas.microsoft.com/office/drawing/2017/decorative" val="1"/>
              </a:ext>
            </a:extLst>
          </p:cNvPr>
          <p:cNvSpPr/>
          <p:nvPr/>
        </p:nvSpPr>
        <p:spPr>
          <a:xfrm rot="5400000">
            <a:off x="5657999" y="340659"/>
            <a:ext cx="864000" cy="12204000"/>
          </a:xfrm>
          <a:prstGeom prst="rect">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ru-RU"/>
          </a:p>
        </p:txBody>
      </p:sp>
      <p:sp>
        <p:nvSpPr>
          <p:cNvPr id="17" name="Равнобедренный треугольник 16" descr="Декоративный элемент">
            <a:extLst>
              <a:ext uri="{FF2B5EF4-FFF2-40B4-BE49-F238E27FC236}">
                <a16:creationId xmlns="" xmlns:a16="http://schemas.microsoft.com/office/drawing/2014/main" id="{3E135D3E-7923-4D69-BC52-1E8434A0B2DF}"/>
              </a:ext>
              <a:ext uri="{C183D7F6-B498-43B3-948B-1728B52AA6E4}">
                <adec:decorative xmlns="" xmlns:adec="http://schemas.microsoft.com/office/drawing/2017/decorative" val="1"/>
              </a:ext>
            </a:extLst>
          </p:cNvPr>
          <p:cNvSpPr/>
          <p:nvPr/>
        </p:nvSpPr>
        <p:spPr>
          <a:xfrm rot="5400000">
            <a:off x="0" y="0"/>
            <a:ext cx="1260000" cy="1260000"/>
          </a:xfrm>
          <a:prstGeom prst="triangle">
            <a:avLst>
              <a:gd name="adj" fmla="val 0"/>
            </a:avLst>
          </a:prstGeom>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a:p>
        </p:txBody>
      </p:sp>
    </p:spTree>
    <p:extLst>
      <p:ext uri="{BB962C8B-B14F-4D97-AF65-F5344CB8AC3E}">
        <p14:creationId xmlns="" xmlns:p14="http://schemas.microsoft.com/office/powerpoint/2010/main" val="641700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214C0AF-0C99-49B8-B848-73442FA812F7}"/>
              </a:ext>
            </a:extLst>
          </p:cNvPr>
          <p:cNvSpPr>
            <a:spLocks noGrp="1"/>
          </p:cNvSpPr>
          <p:nvPr>
            <p:ph type="title"/>
          </p:nvPr>
        </p:nvSpPr>
        <p:spPr>
          <a:xfrm>
            <a:off x="1171302" y="607423"/>
            <a:ext cx="5750440" cy="1810379"/>
          </a:xfrm>
        </p:spPr>
        <p:txBody>
          <a:bodyPr rtlCol="0"/>
          <a:lstStyle/>
          <a:p>
            <a:pPr rtl="0"/>
            <a:r>
              <a:rPr lang="ru-RU" sz="3800" b="1" dirty="0" smtClean="0"/>
              <a:t>ОТПРАВИТЕЛЬСКИЕ МАРШРУТЫ - </a:t>
            </a:r>
            <a:endParaRPr lang="ru-RU" sz="3800" b="1" dirty="0">
              <a:solidFill>
                <a:schemeClr val="tx1"/>
              </a:solidFill>
            </a:endParaRPr>
          </a:p>
        </p:txBody>
      </p:sp>
      <p:sp>
        <p:nvSpPr>
          <p:cNvPr id="4" name="Текст 3">
            <a:extLst>
              <a:ext uri="{FF2B5EF4-FFF2-40B4-BE49-F238E27FC236}">
                <a16:creationId xmlns="" xmlns:a16="http://schemas.microsoft.com/office/drawing/2014/main" id="{24F1A56A-9365-4450-94DC-F98248141D77}"/>
              </a:ext>
            </a:extLst>
          </p:cNvPr>
          <p:cNvSpPr>
            <a:spLocks noGrp="1"/>
          </p:cNvSpPr>
          <p:nvPr>
            <p:ph type="body" sz="half" idx="2"/>
          </p:nvPr>
        </p:nvSpPr>
        <p:spPr>
          <a:xfrm>
            <a:off x="762695" y="2417802"/>
            <a:ext cx="5297398" cy="3710855"/>
          </a:xfrm>
        </p:spPr>
        <p:txBody>
          <a:bodyPr rtlCol="0">
            <a:normAutofit/>
          </a:bodyPr>
          <a:lstStyle/>
          <a:p>
            <a:pPr marL="0" indent="0">
              <a:buNone/>
            </a:pPr>
            <a:r>
              <a:rPr lang="ru-RU" sz="2800" dirty="0" smtClean="0">
                <a:latin typeface="Times New Roman" panose="02020603050405020304" pitchFamily="18" charset="0"/>
                <a:cs typeface="Times New Roman" panose="02020603050405020304" pitchFamily="18" charset="0"/>
              </a:rPr>
              <a:t>организованные </a:t>
            </a:r>
            <a:r>
              <a:rPr lang="ru-RU" sz="2800" dirty="0">
                <a:latin typeface="Times New Roman" panose="02020603050405020304" pitchFamily="18" charset="0"/>
                <a:cs typeface="Times New Roman" panose="02020603050405020304" pitchFamily="18" charset="0"/>
              </a:rPr>
              <a:t>с мест погрузки, с обязательным освобождением не менее одной станции от переработки вагонов и поезда, формируемые без участия грузоотправителя (технические маршруты).</a:t>
            </a:r>
          </a:p>
        </p:txBody>
      </p:sp>
      <p:grpSp>
        <p:nvGrpSpPr>
          <p:cNvPr id="8" name="Группа 7" descr="Декоративный элемент">
            <a:extLst>
              <a:ext uri="{FF2B5EF4-FFF2-40B4-BE49-F238E27FC236}">
                <a16:creationId xmlns="" xmlns:a16="http://schemas.microsoft.com/office/drawing/2014/main" id="{EFE30D8E-3C8D-4EC6-9EC0-49EEC65D3D70}"/>
              </a:ext>
              <a:ext uri="{C183D7F6-B498-43B3-948B-1728B52AA6E4}">
                <adec:decorative xmlns="" xmlns:adec="http://schemas.microsoft.com/office/drawing/2017/decorative" val="1"/>
              </a:ext>
            </a:extLst>
          </p:cNvPr>
          <p:cNvGrpSpPr/>
          <p:nvPr/>
        </p:nvGrpSpPr>
        <p:grpSpPr>
          <a:xfrm flipH="1">
            <a:off x="394323" y="365760"/>
            <a:ext cx="6102876" cy="6126480"/>
            <a:chOff x="4266631" y="945960"/>
            <a:chExt cx="7178609" cy="5226240"/>
          </a:xfrm>
        </p:grpSpPr>
        <p:cxnSp>
          <p:nvCxnSpPr>
            <p:cNvPr id="9" name="Прямая соединительная линия 8">
              <a:extLst>
                <a:ext uri="{FF2B5EF4-FFF2-40B4-BE49-F238E27FC236}">
                  <a16:creationId xmlns="" xmlns:a16="http://schemas.microsoft.com/office/drawing/2014/main" id="{1612A650-2C8A-4D4F-8C56-7E8C716CB428}"/>
                </a:ext>
              </a:extLst>
            </p:cNvPr>
            <p:cNvCxnSpPr/>
            <p:nvPr/>
          </p:nvCxnSpPr>
          <p:spPr>
            <a:xfrm>
              <a:off x="4267200" y="960120"/>
              <a:ext cx="717804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10" name="Прямая соединительная линия 9">
              <a:extLst>
                <a:ext uri="{FF2B5EF4-FFF2-40B4-BE49-F238E27FC236}">
                  <a16:creationId xmlns="" xmlns:a16="http://schemas.microsoft.com/office/drawing/2014/main" id="{D87B35CA-924E-4B0B-8992-FCA9B56F0710}"/>
                </a:ext>
              </a:extLst>
            </p:cNvPr>
            <p:cNvCxnSpPr/>
            <p:nvPr/>
          </p:nvCxnSpPr>
          <p:spPr>
            <a:xfrm>
              <a:off x="4266631" y="6172200"/>
              <a:ext cx="7160477"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11" name="Прямая соединительная линия 10">
              <a:extLst>
                <a:ext uri="{FF2B5EF4-FFF2-40B4-BE49-F238E27FC236}">
                  <a16:creationId xmlns="" xmlns:a16="http://schemas.microsoft.com/office/drawing/2014/main" id="{37967EA4-E543-4682-9FBC-5EB0A4DED477}"/>
                </a:ext>
              </a:extLst>
            </p:cNvPr>
            <p:cNvCxnSpPr>
              <a:cxnSpLocks/>
            </p:cNvCxnSpPr>
            <p:nvPr/>
          </p:nvCxnSpPr>
          <p:spPr>
            <a:xfrm rot="16200000">
              <a:off x="8817888" y="3555960"/>
              <a:ext cx="5220000"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grpSp>
      <p:cxnSp>
        <p:nvCxnSpPr>
          <p:cNvPr id="18" name="Прямая соединительная линия 17" descr="Декоративный элемент">
            <a:extLst>
              <a:ext uri="{FF2B5EF4-FFF2-40B4-BE49-F238E27FC236}">
                <a16:creationId xmlns="" xmlns:a16="http://schemas.microsoft.com/office/drawing/2014/main" id="{83A55248-C59C-4ACA-8BB2-36072388252E}"/>
              </a:ext>
              <a:ext uri="{C183D7F6-B498-43B3-948B-1728B52AA6E4}">
                <adec:decorative xmlns="" xmlns:adec="http://schemas.microsoft.com/office/drawing/2017/decorative" val="1"/>
              </a:ext>
            </a:extLst>
          </p:cNvPr>
          <p:cNvCxnSpPr/>
          <p:nvPr/>
        </p:nvCxnSpPr>
        <p:spPr>
          <a:xfrm>
            <a:off x="829945" y="2297802"/>
            <a:ext cx="5148000" cy="0"/>
          </a:xfrm>
          <a:prstGeom prst="line">
            <a:avLst/>
          </a:prstGeom>
          <a:ln w="31750">
            <a:solidFill>
              <a:schemeClr val="bg1"/>
            </a:solidFill>
          </a:ln>
        </p:spPr>
        <p:style>
          <a:lnRef idx="3">
            <a:schemeClr val="dk1"/>
          </a:lnRef>
          <a:fillRef idx="0">
            <a:schemeClr val="dk1"/>
          </a:fillRef>
          <a:effectRef idx="2">
            <a:schemeClr val="dk1"/>
          </a:effectRef>
          <a:fontRef idx="minor">
            <a:schemeClr val="tx1"/>
          </a:fontRef>
        </p:style>
      </p:cxnSp>
      <p:pic>
        <p:nvPicPr>
          <p:cNvPr id="5" name="Рисунок 4"/>
          <p:cNvPicPr>
            <a:picLocks noGrp="1" noChangeAspect="1"/>
          </p:cNvPicPr>
          <p:nvPr>
            <p:ph type="pic" idx="1"/>
          </p:nvPr>
        </p:nvPicPr>
        <p:blipFill>
          <a:blip r:embed="rId3">
            <a:extLst>
              <a:ext uri="{28A0092B-C50C-407E-A947-70E740481C1C}">
                <a14:useLocalDpi xmlns="" xmlns:a14="http://schemas.microsoft.com/office/drawing/2010/main" val="0"/>
              </a:ext>
            </a:extLst>
          </a:blip>
          <a:srcRect l="26632" r="26632"/>
          <a:stretch>
            <a:fillRect/>
          </a:stretch>
        </p:blipFill>
        <p:spPr/>
      </p:pic>
    </p:spTree>
    <p:extLst>
      <p:ext uri="{BB962C8B-B14F-4D97-AF65-F5344CB8AC3E}">
        <p14:creationId xmlns="" xmlns:p14="http://schemas.microsoft.com/office/powerpoint/2010/main" val="2365196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descr="Декоративный элемент">
            <a:extLst>
              <a:ext uri="{FF2B5EF4-FFF2-40B4-BE49-F238E27FC236}">
                <a16:creationId xmlns="" xmlns:a16="http://schemas.microsoft.com/office/drawing/2014/main" id="{58705588-E2BC-4E36-A99E-9B19942BFEC3}"/>
              </a:ext>
              <a:ext uri="{C183D7F6-B498-43B3-948B-1728B52AA6E4}">
                <adec:decorative xmlns="" xmlns:adec="http://schemas.microsoft.com/office/drawing/2017/decorative" val="1"/>
              </a:ext>
            </a:extLst>
          </p:cNvPr>
          <p:cNvSpPr/>
          <p:nvPr/>
        </p:nvSpPr>
        <p:spPr>
          <a:xfrm>
            <a:off x="4227589" y="2265714"/>
            <a:ext cx="3456000" cy="2520000"/>
          </a:xfrm>
          <a:prstGeom prst="rect">
            <a:avLst/>
          </a:prstGeom>
          <a:solidFill>
            <a:schemeClr val="accent2">
              <a:alpha val="8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ru-RU"/>
          </a:p>
        </p:txBody>
      </p:sp>
      <p:sp>
        <p:nvSpPr>
          <p:cNvPr id="2" name="Заголовок 1">
            <a:extLst>
              <a:ext uri="{FF2B5EF4-FFF2-40B4-BE49-F238E27FC236}">
                <a16:creationId xmlns="" xmlns:a16="http://schemas.microsoft.com/office/drawing/2014/main" id="{E53B6E93-870A-47FD-871A-60D186B2A8AF}"/>
              </a:ext>
            </a:extLst>
          </p:cNvPr>
          <p:cNvSpPr>
            <a:spLocks noGrp="1"/>
          </p:cNvSpPr>
          <p:nvPr>
            <p:ph type="title"/>
          </p:nvPr>
        </p:nvSpPr>
        <p:spPr>
          <a:xfrm>
            <a:off x="4026100" y="1815714"/>
            <a:ext cx="3841560" cy="3420000"/>
          </a:xfrm>
        </p:spPr>
        <p:txBody>
          <a:bodyPr rtlCol="0"/>
          <a:lstStyle/>
          <a:p>
            <a:pPr algn="ctr">
              <a:lnSpc>
                <a:spcPct val="100000"/>
              </a:lnSpc>
            </a:pPr>
            <a:r>
              <a:rPr lang="ru-RU" sz="2800" dirty="0">
                <a:latin typeface="Times New Roman" panose="02020603050405020304" pitchFamily="18" charset="0"/>
                <a:ea typeface="Calibri" panose="020F0502020204030204" pitchFamily="34" charset="0"/>
              </a:rPr>
              <a:t>По </a:t>
            </a:r>
            <a:r>
              <a:rPr lang="ru-RU" sz="2800" dirty="0" smtClean="0">
                <a:latin typeface="Times New Roman" panose="02020603050405020304" pitchFamily="18" charset="0"/>
                <a:ea typeface="Calibri" panose="020F0502020204030204" pitchFamily="34" charset="0"/>
              </a:rPr>
              <a:t>назначению вагонов</a:t>
            </a:r>
            <a:r>
              <a:rPr lang="ru-RU" sz="2800" b="1" dirty="0"/>
              <a:t/>
            </a:r>
            <a:br>
              <a:rPr lang="ru-RU" sz="2800" b="1" dirty="0"/>
            </a:br>
            <a:r>
              <a:rPr lang="ru-RU" sz="2800" dirty="0">
                <a:latin typeface="Times New Roman" panose="02020603050405020304" pitchFamily="18" charset="0"/>
                <a:ea typeface="Calibri" panose="020F0502020204030204" pitchFamily="34" charset="0"/>
              </a:rPr>
              <a:t>различают отправительские </a:t>
            </a:r>
            <a:r>
              <a:rPr lang="ru-RU" sz="2800" dirty="0" smtClean="0">
                <a:latin typeface="Times New Roman" panose="02020603050405020304" pitchFamily="18" charset="0"/>
                <a:ea typeface="Calibri" panose="020F0502020204030204" pitchFamily="34" charset="0"/>
              </a:rPr>
              <a:t>маршруты:</a:t>
            </a:r>
            <a:endParaRPr lang="ru-RU" sz="2800" dirty="0"/>
          </a:p>
        </p:txBody>
      </p:sp>
      <p:sp>
        <p:nvSpPr>
          <p:cNvPr id="19" name="Текст 18">
            <a:extLst>
              <a:ext uri="{FF2B5EF4-FFF2-40B4-BE49-F238E27FC236}">
                <a16:creationId xmlns="" xmlns:a16="http://schemas.microsoft.com/office/drawing/2014/main" id="{3B6260BF-B12E-43D7-873E-A093915B3759}"/>
              </a:ext>
            </a:extLst>
          </p:cNvPr>
          <p:cNvSpPr>
            <a:spLocks noGrp="1"/>
          </p:cNvSpPr>
          <p:nvPr>
            <p:ph type="body" sz="half" idx="2"/>
          </p:nvPr>
        </p:nvSpPr>
        <p:spPr/>
        <p:txBody>
          <a:bodyPr rtlCol="0">
            <a:normAutofit/>
          </a:bodyPr>
          <a:lstStyle/>
          <a:p>
            <a:r>
              <a:rPr lang="ru-RU" i="1" dirty="0" smtClean="0">
                <a:latin typeface="Times New Roman" panose="02020603050405020304" pitchFamily="18" charset="0"/>
                <a:cs typeface="Times New Roman" panose="02020603050405020304" pitchFamily="18" charset="0"/>
              </a:rPr>
              <a:t>назначением </a:t>
            </a:r>
            <a:r>
              <a:rPr lang="ru-RU" i="1" dirty="0">
                <a:latin typeface="Times New Roman" panose="02020603050405020304" pitchFamily="18" charset="0"/>
                <a:cs typeface="Times New Roman" panose="02020603050405020304" pitchFamily="18" charset="0"/>
              </a:rPr>
              <a:t>на станции распыления, где осуществляют заадресовку вагонов по станциям выгрузки и грузополучателям в пределах зон, обслуживаемых этой станцией;</a:t>
            </a:r>
          </a:p>
          <a:p>
            <a:r>
              <a:rPr lang="ru-RU" i="1" dirty="0" smtClean="0">
                <a:latin typeface="Times New Roman" panose="02020603050405020304" pitchFamily="18" charset="0"/>
                <a:cs typeface="Times New Roman" panose="02020603050405020304" pitchFamily="18" charset="0"/>
              </a:rPr>
              <a:t>входные </a:t>
            </a:r>
            <a:r>
              <a:rPr lang="ru-RU" i="1" dirty="0">
                <a:latin typeface="Times New Roman" panose="02020603050405020304" pitchFamily="18" charset="0"/>
                <a:cs typeface="Times New Roman" panose="02020603050405020304" pitchFamily="18" charset="0"/>
              </a:rPr>
              <a:t>или распределительные станции железных дорог, получающих топливные грузы</a:t>
            </a:r>
          </a:p>
          <a:p>
            <a:pPr rtl="0"/>
            <a:endParaRPr lang="ru-RU" dirty="0"/>
          </a:p>
        </p:txBody>
      </p:sp>
      <p:sp>
        <p:nvSpPr>
          <p:cNvPr id="14" name="Текст 13">
            <a:extLst>
              <a:ext uri="{FF2B5EF4-FFF2-40B4-BE49-F238E27FC236}">
                <a16:creationId xmlns="" xmlns:a16="http://schemas.microsoft.com/office/drawing/2014/main" id="{DF07F4A7-B79A-4E16-A73A-E30B7C64B324}"/>
              </a:ext>
            </a:extLst>
          </p:cNvPr>
          <p:cNvSpPr>
            <a:spLocks noGrp="1"/>
          </p:cNvSpPr>
          <p:nvPr>
            <p:ph type="body" sz="half" idx="15"/>
          </p:nvPr>
        </p:nvSpPr>
        <p:spPr/>
        <p:txBody>
          <a:bodyPr rtlCol="0">
            <a:normAutofit/>
          </a:bodyPr>
          <a:lstStyle/>
          <a:p>
            <a:r>
              <a:rPr lang="ru-RU" i="1" dirty="0">
                <a:latin typeface="Times New Roman" panose="02020603050405020304" pitchFamily="18" charset="0"/>
                <a:cs typeface="Times New Roman" panose="02020603050405020304" pitchFamily="18" charset="0"/>
              </a:rPr>
              <a:t>прямые, сформированные из вагонов назначением на одну станцию выгрузки (в порт) в адрес одного получателя на подъездной путь;</a:t>
            </a:r>
          </a:p>
          <a:p>
            <a:r>
              <a:rPr lang="ru-RU" i="1" dirty="0">
                <a:latin typeface="Times New Roman" panose="02020603050405020304" pitchFamily="18" charset="0"/>
                <a:cs typeface="Times New Roman" panose="02020603050405020304" pitchFamily="18" charset="0"/>
              </a:rPr>
              <a:t>на станции одного участка выгрузки с подборкой вагонов по станциям назначения;</a:t>
            </a:r>
          </a:p>
          <a:p>
            <a:r>
              <a:rPr lang="ru-RU" i="1" dirty="0">
                <a:latin typeface="Times New Roman" panose="02020603050405020304" pitchFamily="18" charset="0"/>
                <a:cs typeface="Times New Roman" panose="02020603050405020304" pitchFamily="18" charset="0"/>
              </a:rPr>
              <a:t>назначением на станцию распыления;</a:t>
            </a:r>
          </a:p>
          <a:p>
            <a:pPr rtl="0"/>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670870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5A1E10E-47FE-4FED-B884-B0DA88D70D13}"/>
              </a:ext>
            </a:extLst>
          </p:cNvPr>
          <p:cNvSpPr>
            <a:spLocks noGrp="1"/>
          </p:cNvSpPr>
          <p:nvPr>
            <p:ph type="title"/>
          </p:nvPr>
        </p:nvSpPr>
        <p:spPr>
          <a:xfrm>
            <a:off x="2056707" y="485844"/>
            <a:ext cx="8959636" cy="1188720"/>
          </a:xfrm>
        </p:spPr>
        <p:txBody>
          <a:bodyPr rtlCol="0"/>
          <a:lstStyle/>
          <a:p>
            <a:r>
              <a:rPr lang="ru-RU" b="1" i="1" dirty="0">
                <a:latin typeface="Times New Roman" panose="02020603050405020304" pitchFamily="18" charset="0"/>
                <a:cs typeface="Times New Roman" panose="02020603050405020304" pitchFamily="18" charset="0"/>
              </a:rPr>
              <a:t>Поезда, формируемые без участия грузоотправителя, подразделяют:</a:t>
            </a:r>
          </a:p>
        </p:txBody>
      </p:sp>
      <p:sp>
        <p:nvSpPr>
          <p:cNvPr id="5" name="Прямоугольник 4"/>
          <p:cNvSpPr/>
          <p:nvPr/>
        </p:nvSpPr>
        <p:spPr>
          <a:xfrm>
            <a:off x="644434" y="2044227"/>
            <a:ext cx="10781211" cy="1569660"/>
          </a:xfrm>
          <a:prstGeom prst="rect">
            <a:avLst/>
          </a:prstGeom>
        </p:spPr>
        <p:txBody>
          <a:bodyPr wrap="square">
            <a:spAutoFit/>
          </a:bodyPr>
          <a:lstStyle/>
          <a:p>
            <a:pPr indent="449580" algn="ctr">
              <a:lnSpc>
                <a:spcPct val="150000"/>
              </a:lnSpc>
              <a:spcAft>
                <a:spcPts val="1000"/>
              </a:spcAft>
            </a:pPr>
            <a:r>
              <a:rPr lang="ru-RU" sz="3200" b="1" i="1" dirty="0">
                <a:latin typeface="Times New Roman" panose="02020603050405020304" pitchFamily="18" charset="0"/>
                <a:ea typeface="Calibri" panose="020F0502020204030204" pitchFamily="34" charset="0"/>
                <a:cs typeface="Times New Roman" panose="02020603050405020304" pitchFamily="18" charset="0"/>
              </a:rPr>
              <a:t>на сквозные</a:t>
            </a:r>
            <a:r>
              <a:rPr lang="ru-RU" sz="3200" dirty="0">
                <a:latin typeface="Times New Roman" panose="02020603050405020304" pitchFamily="18" charset="0"/>
                <a:ea typeface="Calibri" panose="020F0502020204030204" pitchFamily="34" charset="0"/>
                <a:cs typeface="Times New Roman" panose="02020603050405020304" pitchFamily="18" charset="0"/>
              </a:rPr>
              <a:t>, следующие без переработки через одну или несколько технических станций;</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280992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5A1E10E-47FE-4FED-B884-B0DA88D70D13}"/>
              </a:ext>
            </a:extLst>
          </p:cNvPr>
          <p:cNvSpPr>
            <a:spLocks noGrp="1"/>
          </p:cNvSpPr>
          <p:nvPr>
            <p:ph type="title"/>
          </p:nvPr>
        </p:nvSpPr>
        <p:spPr>
          <a:xfrm>
            <a:off x="2056707" y="485844"/>
            <a:ext cx="8959636" cy="1188720"/>
          </a:xfrm>
        </p:spPr>
        <p:txBody>
          <a:bodyPr rtlCol="0"/>
          <a:lstStyle/>
          <a:p>
            <a:r>
              <a:rPr lang="ru-RU" b="1" i="1" dirty="0">
                <a:latin typeface="Times New Roman" panose="02020603050405020304" pitchFamily="18" charset="0"/>
                <a:cs typeface="Times New Roman" panose="02020603050405020304" pitchFamily="18" charset="0"/>
              </a:rPr>
              <a:t>Поезда, формируемые без участия грузоотправителя, подразделяют:</a:t>
            </a:r>
          </a:p>
        </p:txBody>
      </p:sp>
      <p:sp>
        <p:nvSpPr>
          <p:cNvPr id="5" name="Прямоугольник 4"/>
          <p:cNvSpPr/>
          <p:nvPr/>
        </p:nvSpPr>
        <p:spPr>
          <a:xfrm>
            <a:off x="644434" y="2044227"/>
            <a:ext cx="10781211" cy="1569660"/>
          </a:xfrm>
          <a:prstGeom prst="rect">
            <a:avLst/>
          </a:prstGeom>
        </p:spPr>
        <p:txBody>
          <a:bodyPr wrap="square">
            <a:spAutoFit/>
          </a:bodyPr>
          <a:lstStyle/>
          <a:p>
            <a:pPr indent="449580" algn="ctr">
              <a:lnSpc>
                <a:spcPct val="150000"/>
              </a:lnSpc>
              <a:spcAft>
                <a:spcPts val="1000"/>
              </a:spcAft>
            </a:pPr>
            <a:r>
              <a:rPr lang="ru-RU" sz="3200" b="1" i="1" dirty="0">
                <a:latin typeface="Times New Roman" panose="02020603050405020304" pitchFamily="18" charset="0"/>
                <a:ea typeface="Calibri" panose="020F0502020204030204" pitchFamily="34" charset="0"/>
                <a:cs typeface="Times New Roman" panose="02020603050405020304" pitchFamily="18" charset="0"/>
              </a:rPr>
              <a:t>участковые, </a:t>
            </a:r>
            <a:r>
              <a:rPr lang="ru-RU" sz="3200" dirty="0">
                <a:latin typeface="Times New Roman" panose="02020603050405020304" pitchFamily="18" charset="0"/>
                <a:ea typeface="Calibri" panose="020F0502020204030204" pitchFamily="34" charset="0"/>
                <a:cs typeface="Times New Roman" panose="02020603050405020304" pitchFamily="18" charset="0"/>
              </a:rPr>
              <a:t>следующие без переформирования по одному участку</a:t>
            </a:r>
            <a:r>
              <a:rPr lang="ru-RU" sz="3200" dirty="0" smtClean="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2822893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5A1E10E-47FE-4FED-B884-B0DA88D70D13}"/>
              </a:ext>
            </a:extLst>
          </p:cNvPr>
          <p:cNvSpPr>
            <a:spLocks noGrp="1"/>
          </p:cNvSpPr>
          <p:nvPr>
            <p:ph type="title"/>
          </p:nvPr>
        </p:nvSpPr>
        <p:spPr>
          <a:xfrm>
            <a:off x="2056707" y="485844"/>
            <a:ext cx="8959636" cy="1188720"/>
          </a:xfrm>
        </p:spPr>
        <p:txBody>
          <a:bodyPr rtlCol="0"/>
          <a:lstStyle/>
          <a:p>
            <a:r>
              <a:rPr lang="ru-RU" b="1" i="1" dirty="0">
                <a:latin typeface="Times New Roman" panose="02020603050405020304" pitchFamily="18" charset="0"/>
                <a:cs typeface="Times New Roman" panose="02020603050405020304" pitchFamily="18" charset="0"/>
              </a:rPr>
              <a:t>Поезда, формируемые без участия грузоотправителя, подразделяют:</a:t>
            </a:r>
          </a:p>
        </p:txBody>
      </p:sp>
      <p:sp>
        <p:nvSpPr>
          <p:cNvPr id="5" name="Прямоугольник 4"/>
          <p:cNvSpPr/>
          <p:nvPr/>
        </p:nvSpPr>
        <p:spPr>
          <a:xfrm>
            <a:off x="609600" y="2044227"/>
            <a:ext cx="10781211" cy="1490729"/>
          </a:xfrm>
          <a:prstGeom prst="rect">
            <a:avLst/>
          </a:prstGeom>
        </p:spPr>
        <p:txBody>
          <a:bodyPr wrap="square">
            <a:spAutoFit/>
          </a:bodyPr>
          <a:lstStyle/>
          <a:p>
            <a:pPr indent="449580" algn="ctr">
              <a:lnSpc>
                <a:spcPct val="150000"/>
              </a:lnSpc>
              <a:spcAft>
                <a:spcPts val="1000"/>
              </a:spcAft>
            </a:pPr>
            <a:r>
              <a:rPr lang="ru-RU" sz="3200" b="1" i="1" dirty="0">
                <a:latin typeface="Times New Roman" panose="02020603050405020304" pitchFamily="18" charset="0"/>
                <a:ea typeface="Calibri" panose="020F0502020204030204" pitchFamily="34" charset="0"/>
                <a:cs typeface="Times New Roman" panose="02020603050405020304" pitchFamily="18" charset="0"/>
              </a:rPr>
              <a:t>сборные </a:t>
            </a:r>
            <a:r>
              <a:rPr lang="ru-RU" sz="3200" dirty="0">
                <a:latin typeface="Times New Roman" panose="02020603050405020304" pitchFamily="18" charset="0"/>
                <a:ea typeface="Calibri" panose="020F0502020204030204" pitchFamily="34" charset="0"/>
                <a:cs typeface="Times New Roman" panose="02020603050405020304" pitchFamily="18" charset="0"/>
              </a:rPr>
              <a:t>для развоза и сбора вагонов по станциям участка</a:t>
            </a:r>
            <a:r>
              <a:rPr lang="ru-RU" sz="3200" dirty="0" smtClean="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3703767211"/>
      </p:ext>
    </p:extLst>
  </p:cSld>
  <p:clrMapOvr>
    <a:masterClrMapping/>
  </p:clrMapOvr>
</p:sld>
</file>

<file path=ppt/theme/theme1.xml><?xml version="1.0" encoding="utf-8"?>
<a:theme xmlns:a="http://schemas.openxmlformats.org/drawingml/2006/main" name="Посылка">
  <a:themeElements>
    <a:clrScheme name="Custom 12">
      <a:dk1>
        <a:srgbClr val="000000"/>
      </a:dk1>
      <a:lt1>
        <a:srgbClr val="FFFFFF"/>
      </a:lt1>
      <a:dk2>
        <a:srgbClr val="545454"/>
      </a:dk2>
      <a:lt2>
        <a:srgbClr val="BFBFBF"/>
      </a:lt2>
      <a:accent1>
        <a:srgbClr val="4B9BAA"/>
      </a:accent1>
      <a:accent2>
        <a:srgbClr val="FAB900"/>
      </a:accent2>
      <a:accent3>
        <a:srgbClr val="4B9BAA"/>
      </a:accent3>
      <a:accent4>
        <a:srgbClr val="EE7008"/>
      </a:accent4>
      <a:accent5>
        <a:srgbClr val="4B9BAA"/>
      </a:accent5>
      <a:accent6>
        <a:srgbClr val="D5393D"/>
      </a:accent6>
      <a:hlink>
        <a:srgbClr val="4B9BAA"/>
      </a:hlink>
      <a:folHlink>
        <a:srgbClr val="EE7008"/>
      </a:folHlink>
    </a:clrScheme>
    <a:fontScheme name="Custom 10">
      <a:majorFont>
        <a:latin typeface="Tahoma"/>
        <a:ea typeface=""/>
        <a:cs typeface=""/>
      </a:majorFont>
      <a:minorFont>
        <a:latin typeface="Tahom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spDef>
      <a:spPr/>
      <a:bodyPr rtlCol="0" anchor="ctr"/>
      <a:lstStyle>
        <a:defPPr algn="ctr">
          <a:defRPr/>
        </a:defPPr>
      </a:lstStyle>
      <a:style>
        <a:lnRef idx="2">
          <a:schemeClr val="accent2">
            <a:shade val="50000"/>
          </a:schemeClr>
        </a:lnRef>
        <a:fillRef idx="1">
          <a:schemeClr val="accent2"/>
        </a:fillRef>
        <a:effectRef idx="0">
          <a:schemeClr val="accent2"/>
        </a:effectRef>
        <a:fontRef idx="minor">
          <a:schemeClr val="lt1"/>
        </a:fontRef>
      </a:style>
    </a:spDef>
  </a:objectDefaults>
  <a:extraClrSchemeLst/>
  <a:extLst>
    <a:ext uri="{05A4C25C-085E-4340-85A3-A5531E510DB2}">
      <thm15:themeFamily xmlns="" xmlns:thm15="http://schemas.microsoft.com/office/thememl/2012/main" name="Office_30104605_TF89732948" id="{CE8183BC-32E3-41C2-B79C-5A7A529B00EF}" vid="{EA796FCB-E5F7-45B2-9578-D86DE74F830F}"/>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A86F69-8641-4864-BA5B-05F626DEC843}">
  <ds:schemaRefs>
    <ds:schemaRef ds:uri="http://schemas.microsoft.com/sharepoint/v3/contenttype/forms"/>
  </ds:schemaRefs>
</ds:datastoreItem>
</file>

<file path=customXml/itemProps2.xml><?xml version="1.0" encoding="utf-8"?>
<ds:datastoreItem xmlns:ds="http://schemas.openxmlformats.org/officeDocument/2006/customXml" ds:itemID="{9EF42536-E1A7-4A93-85E5-1C91C8DE0C0F}">
  <ds:schemaRefs>
    <ds:schemaRef ds:uri="http://purl.org/dc/elements/1.1/"/>
    <ds:schemaRef ds:uri="http://www.w3.org/XML/1998/namespace"/>
    <ds:schemaRef ds:uri="http://purl.org/dc/terms/"/>
    <ds:schemaRef ds:uri="http://schemas.microsoft.com/office/2006/documentManagement/types"/>
    <ds:schemaRef ds:uri="http://schemas.microsoft.com/office/2006/metadata/properties"/>
    <ds:schemaRef ds:uri="6dc4bcd6-49db-4c07-9060-8acfc67cef9f"/>
    <ds:schemaRef ds:uri="http://schemas.microsoft.com/office/infopath/2007/PartnerControls"/>
    <ds:schemaRef ds:uri="http://schemas.openxmlformats.org/package/2006/metadata/core-properties"/>
    <ds:schemaRef ds:uri="fb0879af-3eba-417a-a55a-ffe6dcd6ca77"/>
    <ds:schemaRef ds:uri="http://schemas.microsoft.com/sharepoint/v3"/>
    <ds:schemaRef ds:uri="http://purl.org/dc/dcmitype/"/>
  </ds:schemaRefs>
</ds:datastoreItem>
</file>

<file path=customXml/itemProps3.xml><?xml version="1.0" encoding="utf-8"?>
<ds:datastoreItem xmlns:ds="http://schemas.openxmlformats.org/officeDocument/2006/customXml" ds:itemID="{27EB7EC9-BFC3-4E03-AF78-FBB8B5F6FE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Виртуальная экскурсия</Template>
  <TotalTime>0</TotalTime>
  <Words>1003</Words>
  <Application>Microsoft Office PowerPoint</Application>
  <PresentationFormat>Произвольный</PresentationFormat>
  <Paragraphs>102</Paragraphs>
  <Slides>22</Slides>
  <Notes>19</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Посылка</vt:lpstr>
      <vt:lpstr>Организация вагонопотоков в специализированные поезда.  План формирования поездов, его задачи </vt:lpstr>
      <vt:lpstr>ПЛАН  ФОРМИРОВАНИЯ  ПОЕЗДОВ   </vt:lpstr>
      <vt:lpstr>План формирования </vt:lpstr>
      <vt:lpstr>Правильное распределение сортировочной работы между станциями</vt:lpstr>
      <vt:lpstr>ОТПРАВИТЕЛЬСКИЕ МАРШРУТЫ - </vt:lpstr>
      <vt:lpstr>По назначению вагонов различают отправительские маршруты:</vt:lpstr>
      <vt:lpstr>Поезда, формируемые без участия грузоотправителя, подразделяют:</vt:lpstr>
      <vt:lpstr>Поезда, формируемые без участия грузоотправителя, подразделяют:</vt:lpstr>
      <vt:lpstr>Поезда, формируемые без участия грузоотправителя, подразделяют:</vt:lpstr>
      <vt:lpstr>Слайд 10</vt:lpstr>
      <vt:lpstr>ПО ЧИСЛУ ГРУПП в составе:</vt:lpstr>
      <vt:lpstr>Слайд 12</vt:lpstr>
      <vt:lpstr>Слайд 13</vt:lpstr>
      <vt:lpstr>Слайд 14</vt:lpstr>
      <vt:lpstr>УСКОРЕННЫЕ ПОЕЗДА</vt:lpstr>
      <vt:lpstr>Слайд 16</vt:lpstr>
      <vt:lpstr>НЕГАБАРИТНЫЙ ГРУЗ</vt:lpstr>
      <vt:lpstr>НЕГАБАРИТНЫЙ ГРУЗ</vt:lpstr>
      <vt:lpstr>ОПАСНЫЕ ГРУЗЫ</vt:lpstr>
      <vt:lpstr>Нормы прикрытия в поездах и при маневрах</vt:lpstr>
      <vt:lpstr>Слайд 21</vt:lpstr>
      <vt:lpstr>Слайд 22</vt:lpstr>
    </vt:vector>
  </TitlesOfParts>
  <Manager/>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2022-05-18T04:54:26Z</dcterms:created>
  <dcterms:modified xsi:type="dcterms:W3CDTF">2026-02-14T06:30:40Z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