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7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8" r:id="rId21"/>
    <p:sldId id="274" r:id="rId22"/>
    <p:sldId id="275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2B1B034-EBFD-4349-979F-4E648CDD93D8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B034-EBFD-4349-979F-4E648CDD93D8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B034-EBFD-4349-979F-4E648CDD93D8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2B1B034-EBFD-4349-979F-4E648CDD93D8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2B1B034-EBFD-4349-979F-4E648CDD93D8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2B1B034-EBFD-4349-979F-4E648CDD93D8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2B1B034-EBFD-4349-979F-4E648CDD93D8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B034-EBFD-4349-979F-4E648CDD93D8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2B1B034-EBFD-4349-979F-4E648CDD93D8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2B1B034-EBFD-4349-979F-4E648CDD93D8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2B1B034-EBFD-4349-979F-4E648CDD93D8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2B1B034-EBFD-4349-979F-4E648CDD93D8}" type="datetimeFigureOut">
              <a:rPr lang="ru-RU" smtClean="0"/>
              <a:pPr/>
              <a:t>13.01.2026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071678"/>
            <a:ext cx="8062912" cy="1470025"/>
          </a:xfrm>
        </p:spPr>
        <p:txBody>
          <a:bodyPr/>
          <a:lstStyle/>
          <a:p>
            <a:r>
              <a:rPr lang="ru-RU" dirty="0" smtClean="0"/>
              <a:t>Возникновение и развитие транспорта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285720" y="357166"/>
            <a:ext cx="8858280" cy="5954098"/>
          </a:xfrm>
        </p:spPr>
        <p:txBody>
          <a:bodyPr/>
          <a:lstStyle/>
          <a:p>
            <a:pPr algn="just"/>
            <a:r>
              <a:rPr lang="ru-RU" sz="2400" dirty="0" smtClean="0"/>
              <a:t>Для сокращения сроков доставки грузов и пассажиров между 1 пропой и странами Восточной Азии в 1859-1869 гг. был построен Суэцкий судоходный канал длиной 164 км. Его ширина 22 м, а глубина 7,5 м. К этому же времени относится начало строительства  крупных паровых нефтеналивных танкеров.</a:t>
            </a:r>
          </a:p>
          <a:p>
            <a:endParaRPr lang="ru-RU" dirty="0"/>
          </a:p>
        </p:txBody>
      </p:sp>
      <p:pic>
        <p:nvPicPr>
          <p:cNvPr id="4" name="Picture 4" descr="https://avatars.mds.yandex.net/i?id=e4639469e70076e0bb82063f9168df356bbff4b5-5232594-images-thumbs&amp;n=1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14348" y="3286124"/>
            <a:ext cx="45720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429684" cy="621510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200" dirty="0" smtClean="0"/>
              <a:t>На рубеже </a:t>
            </a:r>
            <a:r>
              <a:rPr lang="en-US" sz="3200" dirty="0" smtClean="0"/>
              <a:t>XIX</a:t>
            </a:r>
            <a:r>
              <a:rPr lang="ru-RU" sz="3200" dirty="0" smtClean="0"/>
              <a:t> и </a:t>
            </a:r>
            <a:r>
              <a:rPr lang="en-US" sz="3200" dirty="0" smtClean="0"/>
              <a:t>XX</a:t>
            </a:r>
            <a:r>
              <a:rPr lang="ru-RU" sz="3200" dirty="0" smtClean="0"/>
              <a:t> веков тоннаж мирового парового флота (13,5 млн. т) превысил тоннаж парусного флота (8,2 млн. т).</a:t>
            </a:r>
          </a:p>
          <a:p>
            <a:pPr algn="just"/>
            <a:r>
              <a:rPr lang="ru-RU" sz="3200" dirty="0" smtClean="0"/>
              <a:t>Первый, получивший практическое применение </a:t>
            </a:r>
            <a:r>
              <a:rPr lang="ru-RU" sz="3200" i="1" dirty="0" smtClean="0"/>
              <a:t>двигатель внутреннего сгорания, </a:t>
            </a:r>
            <a:r>
              <a:rPr lang="ru-RU" sz="3200" dirty="0" smtClean="0"/>
              <a:t>был сконструирован французским  механиком </a:t>
            </a:r>
            <a:r>
              <a:rPr lang="ru-RU" sz="3200" dirty="0" err="1" smtClean="0"/>
              <a:t>Этъеном</a:t>
            </a:r>
            <a:r>
              <a:rPr lang="ru-RU" sz="3200" dirty="0" smtClean="0"/>
              <a:t> </a:t>
            </a:r>
            <a:r>
              <a:rPr lang="ru-RU" sz="3200" dirty="0" err="1" smtClean="0"/>
              <a:t>Ленуаром</a:t>
            </a:r>
            <a:r>
              <a:rPr lang="ru-RU" sz="3200" dirty="0" smtClean="0"/>
              <a:t> в 1860 г. Этот двигатель работал на горючем (светильном) газе и конструктивно мало отличался от паровых машин.</a:t>
            </a:r>
          </a:p>
          <a:p>
            <a:pPr algn="just"/>
            <a:r>
              <a:rPr lang="ru-RU" sz="3200" dirty="0" smtClean="0"/>
              <a:t>В 1867 г. немецкие изобретатели Н. </a:t>
            </a:r>
            <a:r>
              <a:rPr lang="ru-RU" sz="3200" dirty="0" err="1" smtClean="0"/>
              <a:t>Отто</a:t>
            </a:r>
            <a:r>
              <a:rPr lang="ru-RU" sz="3200" dirty="0" smtClean="0"/>
              <a:t> и Э. </a:t>
            </a:r>
            <a:r>
              <a:rPr lang="ru-RU" sz="3200" dirty="0" err="1" smtClean="0"/>
              <a:t>Ланген</a:t>
            </a:r>
            <a:r>
              <a:rPr lang="ru-RU" sz="3200" dirty="0" smtClean="0"/>
              <a:t> создали более совершенный газовый двигатель внутреннего сгорания, и спустя 11 лет Н. </a:t>
            </a:r>
            <a:r>
              <a:rPr lang="ru-RU" sz="3200" dirty="0" err="1" smtClean="0"/>
              <a:t>Отто</a:t>
            </a:r>
            <a:r>
              <a:rPr lang="ru-RU" sz="3200" dirty="0" smtClean="0"/>
              <a:t> построил первый четырехтактный двигатель</a:t>
            </a:r>
            <a:r>
              <a:rPr lang="ru-RU" sz="3200" cap="small" dirty="0" smtClean="0"/>
              <a:t>, </a:t>
            </a:r>
            <a:r>
              <a:rPr lang="ru-RU" sz="3200" dirty="0" smtClean="0"/>
              <a:t>в котором горючая смесь перед воспламенением подвергалась в цилиндрах предварительному сжатию. Временем рождения автомобиля и мотоцикла с бензиновыми двигателями внутреннего сгорания стали 80-е годы </a:t>
            </a:r>
            <a:r>
              <a:rPr lang="en-US" sz="3200" dirty="0" smtClean="0"/>
              <a:t>XIX</a:t>
            </a:r>
            <a:r>
              <a:rPr lang="ru-RU" sz="3200" dirty="0" smtClean="0"/>
              <a:t> века. В 1885 г. немецкий изобретатель из г. Мангейма Карл </a:t>
            </a:r>
            <a:r>
              <a:rPr lang="ru-RU" sz="3200" dirty="0" err="1" smtClean="0"/>
              <a:t>Бенц</a:t>
            </a:r>
            <a:r>
              <a:rPr lang="ru-RU" sz="3200" dirty="0" smtClean="0"/>
              <a:t> сконструировал и построил трехколесную повозку с горизонтальным одноцилиндровым бензиновым двигателем. Она двигалась со скоростью 15 км/ч.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714356"/>
            <a:ext cx="4143404" cy="542928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Его соотечественник </a:t>
            </a:r>
            <a:r>
              <a:rPr lang="ru-RU" dirty="0" err="1" smtClean="0"/>
              <a:t>Готлиб</a:t>
            </a:r>
            <a:r>
              <a:rPr lang="ru-RU" dirty="0" smtClean="0"/>
              <a:t> </a:t>
            </a:r>
            <a:r>
              <a:rPr lang="ru-RU" dirty="0" err="1" smtClean="0"/>
              <a:t>Даймлер</a:t>
            </a:r>
            <a:r>
              <a:rPr lang="ru-RU" dirty="0" smtClean="0"/>
              <a:t> изобрел более совершенный четырехтактный бензиновый двигатель, имеющий вдвое больший КПД, чем двигатель Карла </a:t>
            </a:r>
            <a:r>
              <a:rPr lang="ru-RU" dirty="0" err="1" smtClean="0"/>
              <a:t>Бенца</a:t>
            </a:r>
            <a:r>
              <a:rPr lang="ru-RU" dirty="0" smtClean="0"/>
              <a:t>. Он установил его на мотоцикле, а затем на четырехколесной повозке. Первые автомобили, созданные в Германии, изображены на рис. 4.</a:t>
            </a:r>
          </a:p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500034" y="1357298"/>
            <a:ext cx="421484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8729634" cy="571504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Автомобиль с двигателем внутреннего сгорания не сразу занял ведущее положение среди средств наземного безрельсового транспорта. Продолжалось производство </a:t>
            </a:r>
            <a:r>
              <a:rPr lang="ru-RU" dirty="0" err="1" smtClean="0"/>
              <a:t>паромобилей</a:t>
            </a:r>
            <a:r>
              <a:rPr lang="ru-RU" dirty="0" smtClean="0"/>
              <a:t>, ставились опыты по созданию электромобилей. Лишь в 90-х годах </a:t>
            </a:r>
            <a:r>
              <a:rPr lang="en-US" dirty="0" smtClean="0"/>
              <a:t>XIX</a:t>
            </a:r>
            <a:r>
              <a:rPr lang="ru-RU" dirty="0" smtClean="0"/>
              <a:t> века возникла новая отрасль — автомобилестроение. Образовались компании «</a:t>
            </a:r>
            <a:r>
              <a:rPr lang="ru-RU" dirty="0" err="1" smtClean="0"/>
              <a:t>Мишлен</a:t>
            </a:r>
            <a:r>
              <a:rPr lang="ru-RU" dirty="0" smtClean="0"/>
              <a:t>», «Пежо», «</a:t>
            </a:r>
            <a:r>
              <a:rPr lang="ru-RU" dirty="0" err="1" smtClean="0"/>
              <a:t>Даймлер</a:t>
            </a:r>
            <a:r>
              <a:rPr lang="ru-RU" dirty="0" smtClean="0"/>
              <a:t>», «Фиат». К массовому производству автомобилей приступили в 1912-1913 гг. американский предприниматель Генри Форд.</a:t>
            </a:r>
          </a:p>
          <a:p>
            <a:pPr algn="just"/>
            <a:r>
              <a:rPr lang="ru-RU" dirty="0" smtClean="0"/>
              <a:t>Первый    российский    грузовой    автомобиль   был спроектирован   и   построен  на   Ижорском   заводе   в   1901г. инженером  Б. Луцким.    Машина   была   оснащена  бензиновым двигателем мощностью 12 л. с. (9 кВт) и имела грузоподъемность 5 т при ее массе 1,3 т. Ее скорость составляла 10 км/ч. Массовое производство автомобилей в нашей стране началось лишь с началом 30-х годов прошлого века.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28604"/>
            <a:ext cx="8643998" cy="607223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19 век отмечен новой технической революцией на рельсовом и водном транспорте, вызванной использованием на подвижном составе электродвигателей и двигателей внутреннего сгорания.</a:t>
            </a:r>
          </a:p>
          <a:p>
            <a:pPr algn="just"/>
            <a:r>
              <a:rPr lang="ru-RU" dirty="0" smtClean="0"/>
              <a:t>В России, несмотря на ряд практических предложений, электрические локомотивы не производили вплоть до начала электрификации ее железных дорог (1924 г.). Однако только в 1932-1934 годах были построены первые отечественные грузовой и пассажирский электровозы серии ВЛ-19.</a:t>
            </a:r>
          </a:p>
          <a:p>
            <a:pPr algn="just"/>
            <a:r>
              <a:rPr lang="ru-RU" dirty="0" smtClean="0"/>
              <a:t>Первый двигатель внутреннего сгорания с воспламенением тяжелого топлива от сжатия воздуха в цилиндрах был сконструирован и изготовлен в 1897 г. немецким инженером-изобретателем Рудольфом Дизелем и назван его именем. Он получил применение на теплоходах, тепловозах и автомобилях.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71480"/>
            <a:ext cx="8643998" cy="585791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200" dirty="0" smtClean="0"/>
              <a:t>Идея оснащения судов дизельными двигателями принадлежит профессору Петербургского политехнического института Константину </a:t>
            </a:r>
            <a:r>
              <a:rPr lang="ru-RU" sz="3200" dirty="0" err="1" smtClean="0"/>
              <a:t>Боклевскому</a:t>
            </a:r>
            <a:r>
              <a:rPr lang="ru-RU" sz="3200" dirty="0" smtClean="0"/>
              <a:t>. Он выдвинул ее в 1898 г. Вскоре на речном танкере «Вандал» были установлены три дизельных двигателя с электрогенераторами мощностью по 120 л.с.  каждый. Они вырабатывали ток для электродвигателей, вращающих три гребных винта. </a:t>
            </a:r>
          </a:p>
          <a:p>
            <a:pPr algn="just"/>
            <a:r>
              <a:rPr lang="ru-RU" sz="3200" dirty="0" smtClean="0"/>
              <a:t>В 1908 г. со стапеля Коломенского завода сошел первый в мире морской грузовой теплоход «Дело» с двумя двигателями суммарной мощностью 1000 л. с.  Затем в 1912 г. завод выпустил серию грузопассажирских теплоходов.</a:t>
            </a:r>
          </a:p>
          <a:p>
            <a:pPr algn="just"/>
            <a:r>
              <a:rPr lang="ru-RU" sz="3200" dirty="0" smtClean="0"/>
              <a:t>Почти одновременно в Дании был спущен на воду первый океанский теплоход «Зеландия» длиной 115 м и грузоподъемностью 4400 т. Однако переход с угля на дизельное топливо только начинался. В 1914 г. более 90% всех судов были оснащены паровыми  машинами с угольным топливом.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5857916" cy="657227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Практически одновременно началась разработка проектов по применению дизельных двигателей на локомотивах. Такие проекты появились в Германии, Швейцарии, России. Ряд плодотворных проектов предложен группой российских теплотехников под руководством профессора Василия </a:t>
            </a:r>
            <a:r>
              <a:rPr lang="ru-RU" dirty="0" err="1" smtClean="0"/>
              <a:t>Гриневецкого</a:t>
            </a:r>
            <a:r>
              <a:rPr lang="ru-RU" dirty="0" smtClean="0"/>
              <a:t> в 1912-1913 гг. Проект тепловоза с газовой передачей был разработан инженером А.Н. Шелестом. В 1921-1922 гг. принято решение построить опытные образцы тепловозов с газовой, механической и электрической передачами. Заказы на постройку их образцов были размещены в Англии, Германии, а также на российских заводах. Первым построен тепловоз  Щ</a:t>
            </a:r>
            <a:r>
              <a:rPr lang="ru-RU" baseline="30000" dirty="0" smtClean="0"/>
              <a:t>эл</a:t>
            </a:r>
            <a:r>
              <a:rPr lang="ru-RU" dirty="0" smtClean="0"/>
              <a:t>2 с электрической передачей. Затем в России построен образец магистрального тепловоза Щ</a:t>
            </a:r>
            <a:r>
              <a:rPr lang="ru-RU" baseline="30000" dirty="0" smtClean="0"/>
              <a:t>эл</a:t>
            </a:r>
            <a:r>
              <a:rPr lang="ru-RU" dirty="0" smtClean="0"/>
              <a:t>1 также с электрической    передачей    по    проекту    инженера    Якова    Гаккеля.</a:t>
            </a:r>
          </a:p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lum bright="12000"/>
          </a:blip>
          <a:srcRect/>
          <a:stretch>
            <a:fillRect/>
          </a:stretch>
        </p:blipFill>
        <p:spPr bwMode="auto">
          <a:xfrm>
            <a:off x="5929322" y="2428868"/>
            <a:ext cx="3036115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8715404" cy="300039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Тепловоз с газовой передачей </a:t>
            </a:r>
            <a:r>
              <a:rPr lang="ru-RU" dirty="0" smtClean="0"/>
              <a:t>так </a:t>
            </a:r>
            <a:r>
              <a:rPr lang="ru-RU" dirty="0" smtClean="0"/>
              <a:t>и не удалось построить в Англии. В конце XIX века получили реальное воплощение идеи летательных аппаратов как легче,  так и тяжелее воздуха. К первым относятся управляемые аэростаты — дирижабли  ко вторым — аэропланы или самолеты.                                                                     </a:t>
            </a:r>
          </a:p>
          <a:p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lum bright="12000"/>
          </a:blip>
          <a:srcRect/>
          <a:stretch>
            <a:fillRect/>
          </a:stretch>
        </p:blipFill>
        <p:spPr bwMode="auto">
          <a:xfrm>
            <a:off x="3714744" y="3857628"/>
            <a:ext cx="5048285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2865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3200" dirty="0" smtClean="0"/>
              <a:t>В 80-х годах XIX века </a:t>
            </a:r>
            <a:r>
              <a:rPr lang="ru-RU" sz="3200" dirty="0" smtClean="0"/>
              <a:t>одновременно </a:t>
            </a:r>
            <a:r>
              <a:rPr lang="ru-RU" sz="3200" dirty="0" smtClean="0"/>
              <a:t>с планерами началось  проектирование  самолетов. В России первые проекты таких самолетов принадлежат Николаю </a:t>
            </a:r>
            <a:r>
              <a:rPr lang="ru-RU" sz="3200" dirty="0" err="1" smtClean="0"/>
              <a:t>Телешову</a:t>
            </a:r>
            <a:r>
              <a:rPr lang="ru-RU" sz="3200" dirty="0" smtClean="0"/>
              <a:t>, Николаю </a:t>
            </a:r>
            <a:r>
              <a:rPr lang="ru-RU" sz="3200" dirty="0" err="1" smtClean="0"/>
              <a:t>Кибальчичу</a:t>
            </a:r>
            <a:r>
              <a:rPr lang="ru-RU" sz="3200" dirty="0" smtClean="0"/>
              <a:t>, Константину Циолковскому. Однако самый крупный вклад в эту область внес наш соотечественник, замечательный ученый и инженер Александр Можайский. Получив в 1881 г. пер­вый в России патент на разработанный им проект самолета, А. Можайский построил его на Красносельском военном поле под Петербургом.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lum bright="24000"/>
          </a:blip>
          <a:srcRect/>
          <a:stretch>
            <a:fillRect/>
          </a:stretch>
        </p:blipFill>
        <p:spPr bwMode="auto">
          <a:xfrm>
            <a:off x="857224" y="232797"/>
            <a:ext cx="7500990" cy="64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45720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Транспорт появился в мире несколько тысячелетий назад, когда для перемещения грузов или людей стали использовать мускульную силу рабов, прирученных животных, а также носилки, коромысла, волокуши и другие приспособления.</a:t>
            </a:r>
          </a:p>
          <a:p>
            <a:pPr algn="just"/>
            <a:r>
              <a:rPr lang="ru-RU" dirty="0" smtClean="0"/>
              <a:t>Рост торговли и войны способствовали развитию транспортных средств, созданию повозок на полозьях и колесах, речных, озерных и морских лодок, плотов и других судов, перемещаемых при помощи весел или шестов. 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357166"/>
            <a:ext cx="8715404" cy="609760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800" dirty="0" smtClean="0"/>
              <a:t>Самолет имел фюзеляж с деревянными ребрами, обтянутыми материей, к бортам фюзеляжа были прикреплены крылья, также обтянутые материей, пропитанной лаком. Самолет был оснащен двумя паровыми машинами мощностью 7,5 и 15 кВт, изготовленными в Англии. В 1885 г. А. Можайский предпринял попытку испытаний самолета, закончившуюся аварией. Только спустя 18 лет братья </a:t>
            </a:r>
            <a:r>
              <a:rPr lang="ru-RU" sz="2800" dirty="0" err="1" smtClean="0"/>
              <a:t>Уилбер</a:t>
            </a:r>
            <a:r>
              <a:rPr lang="ru-RU" sz="2800" dirty="0" smtClean="0"/>
              <a:t> и </a:t>
            </a:r>
            <a:r>
              <a:rPr lang="ru-RU" sz="2800" dirty="0" err="1" smtClean="0"/>
              <a:t>Орвилл</a:t>
            </a:r>
            <a:r>
              <a:rPr lang="ru-RU" sz="2800" dirty="0" smtClean="0"/>
              <a:t> Райт (США) совершили пробный полет на созданном ими биплане с бензиновым двигателем. В 1919 г. немецкий инженер и промышленник </a:t>
            </a:r>
            <a:r>
              <a:rPr lang="ru-RU" sz="2800" dirty="0" err="1" smtClean="0"/>
              <a:t>Гуго</a:t>
            </a:r>
            <a:r>
              <a:rPr lang="ru-RU" sz="2800" dirty="0" smtClean="0"/>
              <a:t> Юнкере создал первый в мире цельнометаллический моноплан с крыльями, расположенными под фюзеляжем. Через 30 лет в США был построен первый реактивный самолет.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614366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Появление в мире трубопроводного транспорта связано с развитием нефтедобывающей и нефтеперерабатывающей промышленности. До середины 60-х годов XIX века нефть и нефтепродук­ты перевозили в бочках и железнодорожных цистернах. В 1863 г. великий химик Дмитрий Менделеев предложил использовать трубопроводы для перекачки нефти и нефтепродуктов. Однако первый в мире нефтепровод был построен не в России. Его родиной стали в 1865 г. США. У нас в стране сооружение первого магистрального трубопровода (</a:t>
            </a:r>
            <a:r>
              <a:rPr lang="ru-RU" dirty="0" err="1" smtClean="0"/>
              <a:t>керосино-провода</a:t>
            </a:r>
            <a:r>
              <a:rPr lang="ru-RU" dirty="0" smtClean="0"/>
              <a:t>) Баку - Батуми было начато в 1897 г. и завершено в 1907 г.</a:t>
            </a:r>
          </a:p>
          <a:p>
            <a:pPr algn="just"/>
            <a:r>
              <a:rPr lang="ru-RU" dirty="0" smtClean="0"/>
              <a:t>Большой вклад в развитие трубопроводного транспорта внес российский изобретатель и ученый Владимир Шухов. По его проекту впервые в мире была осуществлена перекачка по трубопроводу высоковязкого мазута с подогревом.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Сбор и транспортировка нефти газу - 89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4572000" cy="2571751"/>
          </a:xfrm>
          <a:prstGeom prst="rect">
            <a:avLst/>
          </a:prstGeom>
          <a:noFill/>
        </p:spPr>
      </p:pic>
      <p:pic>
        <p:nvPicPr>
          <p:cNvPr id="26628" name="Picture 4" descr="https://avatars.mds.yandex.net/i?id=572ce2931d6160df1dfb914dc35defe63c0eb89d-4080895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0125" y="1285860"/>
            <a:ext cx="4333875" cy="3048001"/>
          </a:xfrm>
          <a:prstGeom prst="rect">
            <a:avLst/>
          </a:prstGeom>
          <a:noFill/>
        </p:spPr>
      </p:pic>
      <p:pic>
        <p:nvPicPr>
          <p:cNvPr id="26630" name="Picture 6" descr="https://avatars.mds.yandex.net/i?id=ce16ffa5f3e94127a27929b3fcc428f7519b6c88-5501896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429000"/>
            <a:ext cx="4076700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4590266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/>
              <a:t>СПАСИБО</a:t>
            </a:r>
            <a:br>
              <a:rPr lang="ru-RU" sz="8000" dirty="0" smtClean="0"/>
            </a:br>
            <a:r>
              <a:rPr lang="ru-RU" sz="8000" dirty="0" smtClean="0"/>
              <a:t> ЗА </a:t>
            </a:r>
            <a:br>
              <a:rPr lang="ru-RU" sz="8000" dirty="0" smtClean="0"/>
            </a:br>
            <a:r>
              <a:rPr lang="ru-RU" sz="8000" dirty="0" smtClean="0"/>
              <a:t>ВНИМАНИЕ</a:t>
            </a:r>
            <a:r>
              <a:rPr lang="ru-RU" dirty="0" smtClean="0"/>
              <a:t>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0430" y="642918"/>
            <a:ext cx="5286412" cy="557216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Первые колесные повозки (телеги и колесницы) появились три тысячи лет до нашей эры в одном из древ­нейших очагов цивилизации Западной Азии — Месопотамии. Со­здание таких повозок послужило импульсом для развития сухопутного транспорта, а именно привело к необходимости строи­тельства первых искусственных наземных дорог в Персии, Китае, Европе. Римская империя, простиравшая свое могущество на три континента, имела обширную сеть сухопутных дорог протяженностью около 75 тыс. км. К этому же времени относится сооружение первых деревянных мостов через небольшие реки, овраги, ущелья.</a:t>
            </a:r>
          </a:p>
          <a:p>
            <a:endParaRPr lang="ru-RU" dirty="0"/>
          </a:p>
        </p:txBody>
      </p:sp>
      <p:pic>
        <p:nvPicPr>
          <p:cNvPr id="1028" name="Picture 4" descr="https://avatars.mds.yandex.net/i?id=f21335fed2df533b2b36af56f0386d98f7ac08e1-1241375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3643338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278608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В средние века нашей эры началось строительство каналов, связывающих внутренние водные пути. На озерах и морях появились весельные, затем и парусные суда, которые просуществовали до наших дней и послужили широкому развитию мореплавания, торговли, путешествий.</a:t>
            </a:r>
          </a:p>
          <a:p>
            <a:endParaRPr lang="ru-RU" dirty="0"/>
          </a:p>
        </p:txBody>
      </p:sp>
      <p:pic>
        <p:nvPicPr>
          <p:cNvPr id="16386" name="Picture 2" descr="https://avatars.mds.yandex.net/i?id=4e4a25eeacdd10bcfee3c35d7cb3089f14173979-1065089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429000"/>
            <a:ext cx="4400550" cy="3048001"/>
          </a:xfrm>
          <a:prstGeom prst="rect">
            <a:avLst/>
          </a:prstGeom>
          <a:noFill/>
        </p:spPr>
      </p:pic>
      <p:pic>
        <p:nvPicPr>
          <p:cNvPr id="16388" name="Picture 4" descr="https://avatars.mds.yandex.net/i?id=4d5262aab33e2f70bc394924b6f1fe1d00cfb0c3-12610597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500438"/>
            <a:ext cx="4067175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Они были первыми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78631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Революция на транспорте (как впрочем, в промышленности и сельском хозяйстве) началась в конце XVIII века, когда в начале русский теплотехник Иван Ползунов, а затем англичанин Джеймс Уатт изобрели паровую машину. Именно паровая машина позволила создать транспортную самодвижущуюся единицу теоретически любой мощности, движение которой не зависит от направления и скорости ветра. В результате этого изобретения появились паровозы, пароходы и даже проекты паровых само­летов.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214282" y="285728"/>
            <a:ext cx="6286544" cy="578647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Первые в мире паровозы были созданы английскими изобретателями Ричардом </a:t>
            </a:r>
            <a:r>
              <a:rPr lang="ru-RU" dirty="0" err="1" smtClean="0"/>
              <a:t>Тревитиком</a:t>
            </a:r>
            <a:r>
              <a:rPr lang="ru-RU" dirty="0" smtClean="0"/>
              <a:t> в 1803 г. и </a:t>
            </a:r>
            <a:r>
              <a:rPr lang="ru-RU" dirty="0" err="1" smtClean="0"/>
              <a:t>Джоржем</a:t>
            </a:r>
            <a:r>
              <a:rPr lang="ru-RU" dirty="0" smtClean="0"/>
              <a:t> Стефенсоном в 1829 г.(рис.2,а)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В России первые паровозы     (рис. 2,б) сконструировали и построили на Нижнетагильском заводе в 1834 г. крепостные механики Ефим и Мирон Черепановы. Для построенной в России в 1837 г. </a:t>
            </a:r>
            <a:r>
              <a:rPr lang="ru-RU" dirty="0" err="1" smtClean="0"/>
              <a:t>Царскосельской</a:t>
            </a:r>
            <a:r>
              <a:rPr lang="ru-RU" dirty="0" smtClean="0"/>
              <a:t> железной дороги протяженностью 26,3 км паровозы были закуплены в Англии и Бельгии.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 bwMode="auto">
          <a:xfrm>
            <a:off x="6572232" y="357166"/>
            <a:ext cx="257176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0" y="428604"/>
            <a:ext cx="8786842" cy="226057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Первый в мире речной колесный пароход «</a:t>
            </a:r>
            <a:r>
              <a:rPr lang="ru-RU" dirty="0" err="1" smtClean="0"/>
              <a:t>Клермонт</a:t>
            </a:r>
            <a:r>
              <a:rPr lang="ru-RU" dirty="0" smtClean="0"/>
              <a:t>» построен в 1807 г. американским изобретателем Робертом Фултоном. Этот пароход был оснащен паровой машиной мощностью 20 л. с. (14,7 кВт) и имел длину 43 м. Он совершал регулярные   рейсы   протяженностью   150 миль по Гудзону от Нью-Йорка до </a:t>
            </a:r>
            <a:r>
              <a:rPr lang="ru-RU" i="1" dirty="0" smtClean="0"/>
              <a:t> </a:t>
            </a:r>
            <a:r>
              <a:rPr lang="ru-RU" dirty="0" smtClean="0"/>
              <a:t>Олбани.</a:t>
            </a:r>
            <a:endParaRPr lang="ru-RU" dirty="0"/>
          </a:p>
        </p:txBody>
      </p:sp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429000"/>
            <a:ext cx="7500990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428604"/>
            <a:ext cx="8643998" cy="292895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Спустя два года паровое   судно было построено в Канаде, </a:t>
            </a:r>
            <a:r>
              <a:rPr lang="ru-RU" dirty="0" smtClean="0"/>
              <a:t>затем </a:t>
            </a:r>
            <a:r>
              <a:rPr lang="ru-RU" dirty="0" smtClean="0"/>
              <a:t>в Великобритании (1812 г.) и, наконец, в России (1815 г.). Адмиралтейским судостроительным заводом                                                                                                                                               (г. С.-Петербург) был спущен на воду пароход «Елизавета» с   паровой   машиной   мощностью 4 л. с. (3 кВт). </a:t>
            </a:r>
          </a:p>
          <a:p>
            <a:endParaRPr lang="ru-RU" dirty="0"/>
          </a:p>
        </p:txBody>
      </p:sp>
      <p:pic>
        <p:nvPicPr>
          <p:cNvPr id="20482" name="Picture 2" descr="https://avatars.mds.yandex.net/i?id=5ee8f089c612760665a07eee8e0ec7961cbb7cb6-13008278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643314"/>
            <a:ext cx="8215338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478634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В первой половине </a:t>
            </a:r>
            <a:r>
              <a:rPr lang="en-US" dirty="0" smtClean="0"/>
              <a:t>XIX</a:t>
            </a:r>
            <a:r>
              <a:rPr lang="ru-RU" dirty="0" smtClean="0"/>
              <a:t> века между Англией и Северной Амери­кой, а также между Англией и ее владениями в Индии организуются океанские пароходные линии. Построенный в Англии в 1853 г. па­роход «</a:t>
            </a:r>
            <a:r>
              <a:rPr lang="ru-RU" dirty="0" err="1" smtClean="0"/>
              <a:t>Грейт</a:t>
            </a:r>
            <a:r>
              <a:rPr lang="ru-RU" dirty="0" smtClean="0"/>
              <a:t> </a:t>
            </a:r>
            <a:r>
              <a:rPr lang="ru-RU" dirty="0" err="1" smtClean="0"/>
              <a:t>Истерн</a:t>
            </a:r>
            <a:r>
              <a:rPr lang="ru-RU" dirty="0" smtClean="0"/>
              <a:t>» для транспортных связей с Индией имел </a:t>
            </a:r>
            <a:r>
              <a:rPr lang="ru-RU" dirty="0" smtClean="0"/>
              <a:t>длину </a:t>
            </a:r>
            <a:r>
              <a:rPr lang="ru-RU" dirty="0" smtClean="0"/>
              <a:t>207 м, ширину 25 м, водоизмещение свыше 27 тыс. т. На нем были установлены паровые машины общей мощностью 7,5 тыс. л. с, или 5500 кВт.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1506" name="Picture 2" descr="https://avatars.mds.yandex.net/i?id=53a0bbd7aad0a667efabe81f42ab29f37b26cbf5-12371956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4857760"/>
            <a:ext cx="4572000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274</TotalTime>
  <Words>1630</Words>
  <Application>Microsoft Office PowerPoint</Application>
  <PresentationFormat>Экран (4:3)</PresentationFormat>
  <Paragraphs>44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Яркая</vt:lpstr>
      <vt:lpstr>Возникновение и развитие транспорта</vt:lpstr>
      <vt:lpstr>Слайд 2</vt:lpstr>
      <vt:lpstr>Слайд 3</vt:lpstr>
      <vt:lpstr>Слайд 4</vt:lpstr>
      <vt:lpstr>Они были первыми</vt:lpstr>
      <vt:lpstr>Слайд 6</vt:lpstr>
      <vt:lpstr>Слайд 7</vt:lpstr>
      <vt:lpstr>Слайд 8</vt:lpstr>
      <vt:lpstr>Слайд 9</vt:lpstr>
      <vt:lpstr>. 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СПАСИБО  ЗА 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Возникновение и развитие транспорта</dc:title>
  <dc:creator>роман</dc:creator>
  <cp:lastModifiedBy>пользователь</cp:lastModifiedBy>
  <cp:revision>13</cp:revision>
  <dcterms:created xsi:type="dcterms:W3CDTF">2024-06-26T10:33:43Z</dcterms:created>
  <dcterms:modified xsi:type="dcterms:W3CDTF">2026-01-13T07:23:25Z</dcterms:modified>
</cp:coreProperties>
</file>