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28110-DC92-4C81-97AE-B693DD7B91E4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C249B-582D-4BE9-BF09-8EFD4A2A3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5.1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Транспортная   политика и законодательство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		Большое внимание в принятой концепции уделено государственной </a:t>
            </a:r>
            <a:r>
              <a:rPr lang="ru-RU" i="1" dirty="0" smtClean="0"/>
              <a:t>тарифной политике на транспорте. </a:t>
            </a:r>
            <a:r>
              <a:rPr lang="ru-RU" dirty="0" smtClean="0"/>
              <a:t>Она должна быть нацелена на свободное ценообразование в секторах транспортного рынка с высоким уровнем конкуренции и государственное регулирование в секторе монопольного рынка транспортных услуг. Тарифная политика должна стимулировать развитие внутренних и международных транспортно-экономических связей.</a:t>
            </a:r>
          </a:p>
          <a:p>
            <a:pPr algn="just">
              <a:buNone/>
            </a:pPr>
            <a:r>
              <a:rPr lang="ru-RU" dirty="0" smtClean="0"/>
              <a:t>		В концепции отмечена необходимость активного </a:t>
            </a:r>
            <a:r>
              <a:rPr lang="ru-RU" i="1" dirty="0" smtClean="0"/>
              <a:t>формирования национального транспортного законодательства.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Конкуренция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</p:spPr>
        <p:txBody>
          <a:bodyPr>
            <a:normAutofit/>
          </a:bodyPr>
          <a:lstStyle/>
          <a:p>
            <a:pPr fontAlgn="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2017 г. Правительство РФ приняло решение о разработке федеральной программы «Модернизация транспортной системы России». </a:t>
            </a:r>
          </a:p>
          <a:p>
            <a:pPr fontAlgn="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Сроки выполнения программы 2018- 2021 год.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общий объем финансирования программы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- 7753331417,8 тыс. рублей, в том числе: на 2018 год - 2066758856,6 тыс. рублей; на 2019 год - 1867073636,3 тыс. рублей; на 2020 год - 1848709478,5 тыс. рублей; на 2021 год - 1970789446,4 тыс. рублей;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Модернизация транспортной системы России.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1 - ускорение товародвижения, снижение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транспортоемкости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экономики до 26,3 т- км на 1000 рублей внутреннего валового продукта (уточняется в соответствии с параметрами прогноза социально-экономического развития на 2019 год и плановый период 2020 и 2021 годов).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Транспортоемкость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экономики составит: в 2016 году - 31,7 т- км на 1000 рублей внутреннего валового продукта; в 2017 году - 31,1 т- км на 1000 рублей внутреннего валового продукта; в 2018 году - 30,1 т- км на 1000 рублей внутреннего валового продукта; в 2019 году - 29,1 т- км на 1000 рублей внутреннего валового продукта; в 2020 году - 28 т- км на 1000 рублей внутреннего валового продукта; в 2021 году - 26,3 т- км на 1000 рублей внутреннего валового продукта;   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Цели реализации программы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 	цель 2 - повышение доступности качественных транспортных услуг для обеспечения транспортной подвижности населения на уровне 4,2 тыс. </a:t>
            </a:r>
            <a:r>
              <a:rPr lang="ru-RU" dirty="0" err="1" smtClean="0"/>
              <a:t>пасс.-км</a:t>
            </a:r>
            <a:r>
              <a:rPr lang="ru-RU" dirty="0" smtClean="0"/>
              <a:t> на 1 жителя (уточняется в соответствии с параметрами </a:t>
            </a:r>
            <a:r>
              <a:rPr lang="ru-RU" dirty="0" smtClean="0"/>
              <a:t>прогноза социально-экономического </a:t>
            </a:r>
            <a:r>
              <a:rPr lang="ru-RU" dirty="0" smtClean="0"/>
              <a:t>развития на 2019 год и плановый период 2020 и 2021 годов). Транспортная подвижность населения составит: в 2016 году - 3,5 тыс. </a:t>
            </a:r>
            <a:r>
              <a:rPr lang="ru-RU" dirty="0" err="1" smtClean="0"/>
              <a:t>пасс.-км</a:t>
            </a:r>
            <a:r>
              <a:rPr lang="ru-RU" dirty="0" smtClean="0"/>
              <a:t> на 1 жителя; в 2017 году - 3,8 тыс. </a:t>
            </a:r>
            <a:r>
              <a:rPr lang="ru-RU" dirty="0" err="1" smtClean="0"/>
              <a:t>пасс.-км</a:t>
            </a:r>
            <a:r>
              <a:rPr lang="ru-RU" dirty="0" smtClean="0"/>
              <a:t> на 1 жителя; в 2018 году - 3,9 тыс. </a:t>
            </a:r>
            <a:r>
              <a:rPr lang="ru-RU" dirty="0" err="1" smtClean="0"/>
              <a:t>пасс.-км</a:t>
            </a:r>
            <a:r>
              <a:rPr lang="ru-RU" dirty="0" smtClean="0"/>
              <a:t> на 1 жителя; в 2019 году - 3,9 тыс. </a:t>
            </a:r>
            <a:r>
              <a:rPr lang="ru-RU" dirty="0" err="1" smtClean="0"/>
              <a:t>пасс.-км</a:t>
            </a:r>
            <a:r>
              <a:rPr lang="ru-RU" dirty="0" smtClean="0"/>
              <a:t> на 1 жителя; в 2020 году - 4 тыс. </a:t>
            </a:r>
            <a:r>
              <a:rPr lang="ru-RU" dirty="0" err="1" smtClean="0"/>
              <a:t>пасс.-км</a:t>
            </a:r>
            <a:r>
              <a:rPr lang="ru-RU" dirty="0" smtClean="0"/>
              <a:t> на 1 жителя; в 2021 году - 4,2 тыс. </a:t>
            </a:r>
            <a:r>
              <a:rPr lang="ru-RU" dirty="0" err="1" smtClean="0"/>
              <a:t>пасс.-км</a:t>
            </a:r>
            <a:r>
              <a:rPr lang="ru-RU" dirty="0" smtClean="0"/>
              <a:t> на 1 жителя;        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Цели реализации программы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       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цель 3 - повышение конкурентоспособности транспортной системы России на мировом рынке транспортных услуг и рост экспорта транспортных услуг до 19 млрд. долларов США (уточняется в соответствии с параметрами Прогноза социально-экономического развития на 2019 год и плановый период 2020 и 2021 годов). Экспорт транспортных услуг составит: в 2016 году - 14,9 млрд. долларов США; в 2017 году - 16,9 млрд. долларов США; в 2018 году - 17,7 млрд. долларов США; в 2019 году - 18,3 млрд. долларов США; в 2020 году - 18,9 млрд. долларов США; в 2021 году - 19 млрд. долларов США;   </a:t>
            </a:r>
            <a:r>
              <a:rPr lang="ru-RU" dirty="0" smtClean="0"/>
              <a:t>  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Цели реализации программы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 цель 4 - повышение комплексной безопасности и устойчивости транспортной системы с целью сокращения числа происшествий на транспорте на единицу транспортных средств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10 процентов по отношению к уровню 2016 года (уточняется в соответствии с параметрами прогноза социально-экономического развития на 2019 год и плановый период 2020 и 2021 годов). Такое сокращение числа происшествий на транспорте составит: в 2016 году - 100 процентов; в 2017 году - 99 процентов; в 2018 году - 97 процентов; в 2019 году - 95 процентов; в 2020 году - 93 процентов; в 2021 году - 90 процентов;     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Цели реализации программы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    цель 5 - снижение доли протяженности дорожной сети городских агломераций, работающих в режиме перегрузки в "час-пик", до 68 процентов (уточняется в соответствии с параметрами прогноза социально-экономического развития на 2019 год и плановый период 2020 и 2021 годов). Такая доля протяженности дорожной сети составит: в 2016 году - 78 процентов; в 2017 году - 77 процентов; в 2018 году - 75 процентов; в 2019 году - 72 процентов; в 2020 году - 70 процентов; в 2021 году - 68 процентов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Цели реализации программы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501122" cy="63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5072098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i="1" dirty="0" smtClean="0"/>
              <a:t>		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Под системой государственного регулирования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smtClean="0"/>
              <a:t>понимают совокупность    способов    влияния    государства    на   деятельность транспортного комплекса в интересах устойчивого развития народного хозяйства страны, обеспечения его интеграции с мировой экономикой, осуществления достойной социальной политики.</a:t>
            </a:r>
          </a:p>
          <a:p>
            <a:pPr algn="just">
              <a:buNone/>
            </a:pPr>
            <a:r>
              <a:rPr lang="ru-RU" dirty="0" smtClean="0"/>
              <a:t>		Государственное регулирование на транспорте должно быть ориентировано на: </a:t>
            </a:r>
          </a:p>
          <a:p>
            <a:pPr algn="just">
              <a:buNone/>
            </a:pPr>
            <a:r>
              <a:rPr lang="ru-RU" dirty="0" smtClean="0"/>
              <a:t>а) гармонизацию интересов различных видов транспорта, вступающих в конкуренцию с переходом на рыночные отношения; </a:t>
            </a:r>
          </a:p>
          <a:p>
            <a:pPr algn="just">
              <a:buNone/>
            </a:pPr>
            <a:r>
              <a:rPr lang="ru-RU" dirty="0" smtClean="0"/>
              <a:t>б) содействие формированию и развитию рынка транспортных услуг; </a:t>
            </a:r>
          </a:p>
          <a:p>
            <a:pPr algn="just">
              <a:buNone/>
            </a:pPr>
            <a:r>
              <a:rPr lang="ru-RU" dirty="0" smtClean="0"/>
              <a:t>в) ускорение процессов перехода транспорта на более эффективный организационно-управленческий и технологический уровень, а также повышение качества предоставляемых услуг.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Система государственного регулирования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i="1" dirty="0" smtClean="0"/>
              <a:t>		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Стратегическими целями государственной транспортной политики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являются:</a:t>
            </a:r>
          </a:p>
          <a:p>
            <a:pPr lvl="0" algn="just"/>
            <a:r>
              <a:rPr lang="ru-RU" dirty="0" smtClean="0"/>
              <a:t>формирование национальной транспортной системы, гарантированно и эффективно удовлетворяющей потребностям в перевозках грузов и пассажиров, а также социальным, оборонным, природоохранным   и  другим  требованиям;</a:t>
            </a:r>
          </a:p>
          <a:p>
            <a:pPr lvl="0" algn="just"/>
            <a:r>
              <a:rPr lang="ru-RU" dirty="0" smtClean="0"/>
              <a:t>структурная перестройка на транспорте, направленная на государственное регулирование естественных монополий, сокращение транспортных издержек, пользование экономически обоснованными тарифами, развитие конкуренции между транспортными предприятиями.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Стратегические цели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Необходимо обеспечить опережающее развитие транспортного комплекса страны по сравнению с развитием экономики в целом. Иными словами, он не должен стать узким местом экономики, сдерживающим ее развитие. 	Формирование систем различных видов транспорта, их гармоничное сочетание на рынке транспортных услуг должно быть нацелено на удовлетворение экономических и социальных  требований.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Стратегические цели.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Различают межвидовую и внутривидовую конкуренции.</a:t>
            </a: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Межвидовая конкуренция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-</a:t>
            </a:r>
            <a:r>
              <a:rPr lang="ru-RU" dirty="0" smtClean="0"/>
              <a:t>это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smtClean="0"/>
              <a:t>конкуренция между популяциями разных видов несмежных трофических уровней в биоценозе. Она связана с тем, что представители разных видов сообща использует одни и те же ресурсы, которые обычно ограничены.</a:t>
            </a: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Внутривидовая конкуренция </a:t>
            </a:r>
            <a:r>
              <a:rPr lang="ru-RU" dirty="0" smtClean="0"/>
              <a:t>– это конкуренция между представителями одной или нескольких популяций вида.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Виды конкуренции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При межвидовой и внутривидовой конкуренции транспортных систем должна сохранить свое значение координация их работы, особенно при доставке грузов в смешанных сообщениях, освоении новых территорий и реконструкции существующих направлений транспортной сети. В связи с этим важное значение имеет создание в транспортном комплексе единого информационного пространства, обеспечивающего обмен необходимой информацией между видами транспорта. Целесообразно разработать и ввести на территории страны единую, удобную для населения систему продажи и заказов билетов на все виды пассажирского транспорта. В концепции определены пути и необходимые ограничения по </a:t>
            </a:r>
            <a:r>
              <a:rPr lang="ru-RU" i="1" dirty="0" smtClean="0"/>
              <a:t>преобразованию форм собственности ни транспорте.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Конкуренция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Предусматривается сохранить в государственной федеральной собственности важнейшие коммуникационные и основные объекты транспортной инфраструктуры (железные и автомобильные дороги, аэропорты, водные порты, трубопроводы федерального значения), осуществляя вместе с тем коммерциализацию их деятельности.</a:t>
            </a:r>
          </a:p>
          <a:p>
            <a:pPr algn="just">
              <a:buNone/>
            </a:pPr>
            <a:r>
              <a:rPr lang="ru-RU" dirty="0" smtClean="0"/>
              <a:t>		Объекты транспортной инфраструктуры, имеющие региональное значение, следует передавать в собственность субъектов Российской Федерации и муниципальных органов.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Конкуренция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Признано целесообразным завершить передачу в муниципальную собственность предприятий наземного пассажирского транспорта, обеспечивающих доставку пассажиров в городском, пригородном и местном сообщениях. На железнодорожном транспорте основным направлением в этой области является создание совместных с региональными органами исполнительной власти компаний по перевозкам пассажиров в пригородном сообщении или перевод таких перевозок на самостоятельный баланс с целью прекращения их финансирования за счет доходов от грузовых   перевозок.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Конкуренция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Концепцией определены задачи государства по </a:t>
            </a:r>
            <a:r>
              <a:rPr lang="ru-RU" i="1" dirty="0" smtClean="0"/>
              <a:t>содействию, формированию и расширению рынков транспортных услуг, </a:t>
            </a:r>
            <a:r>
              <a:rPr lang="ru-RU" dirty="0" smtClean="0"/>
              <a:t>развитию на них предпринимательства и здоровой конкуренции как мощного фактора снижения издержек и повышения качества транспортного обслуживания населения и предприятий. Достижению этих целей должны   способствовать   разработка   и   реализация   федеральных   и  региональных программ развития транспорта и меры государственного регулирования транспортных предприятий всех форм собственности. В формировании рынков транспортных услуг важную роль призваны сыграть их лицензирование и сертификация.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Конкуренция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352</TotalTime>
  <Words>53</Words>
  <Application>Microsoft Office PowerPoint</Application>
  <PresentationFormat>Экран (4:3)</PresentationFormat>
  <Paragraphs>43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Бумажная</vt:lpstr>
      <vt:lpstr>Транспортная   политика и законодательство</vt:lpstr>
      <vt:lpstr>Система государственного регулирования</vt:lpstr>
      <vt:lpstr>Стратегические цели</vt:lpstr>
      <vt:lpstr>Стратегические цели.</vt:lpstr>
      <vt:lpstr>Виды конкуренции</vt:lpstr>
      <vt:lpstr>Конкуренция</vt:lpstr>
      <vt:lpstr>Конкуренция</vt:lpstr>
      <vt:lpstr>Конкуренция</vt:lpstr>
      <vt:lpstr>Конкуренция</vt:lpstr>
      <vt:lpstr>Конкуренция</vt:lpstr>
      <vt:lpstr>Модернизация транспортной системы России. </vt:lpstr>
      <vt:lpstr>Цели реализации программы</vt:lpstr>
      <vt:lpstr>Цели реализации программы</vt:lpstr>
      <vt:lpstr>Цели реализации программы</vt:lpstr>
      <vt:lpstr>Цели реализации программы</vt:lpstr>
      <vt:lpstr>Цели реализации программы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38</cp:revision>
  <dcterms:created xsi:type="dcterms:W3CDTF">2024-03-31T15:01:47Z</dcterms:created>
  <dcterms:modified xsi:type="dcterms:W3CDTF">2024-05-17T12:55:52Z</dcterms:modified>
</cp:coreProperties>
</file>