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60" r:id="rId4"/>
    <p:sldMasterId id="2147483672" r:id="rId5"/>
  </p:sldMasterIdLst>
  <p:notesMasterIdLst>
    <p:notesMasterId r:id="rId15"/>
  </p:notesMasterIdLst>
  <p:handoutMasterIdLst>
    <p:handoutMasterId r:id="rId16"/>
  </p:handoutMasterIdLst>
  <p:sldIdLst>
    <p:sldId id="257" r:id="rId6"/>
    <p:sldId id="261" r:id="rId7"/>
    <p:sldId id="272" r:id="rId8"/>
    <p:sldId id="266" r:id="rId9"/>
    <p:sldId id="274" r:id="rId10"/>
    <p:sldId id="275" r:id="rId11"/>
    <p:sldId id="276" r:id="rId12"/>
    <p:sldId id="277" r:id="rId13"/>
    <p:sldId id="278" r:id="rId14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28"/>
  </p:normalViewPr>
  <p:slideViewPr>
    <p:cSldViewPr snapToGrid="0" snapToObjects="1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012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6/7/layout/LinearArrowProcessNumbered" loCatId="process" qsTypeId="urn:microsoft.com/office/officeart/2005/8/quickstyle/3d7" qsCatId="3D" csTypeId="urn:microsoft.com/office/officeart/2005/8/colors/colorful1#1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 custT="1"/>
      <dgm:spPr/>
      <dgm:t>
        <a:bodyPr/>
        <a:lstStyle/>
        <a:p>
          <a:pPr algn="ctr" rtl="0"/>
          <a:endParaRPr lang="ru-RU" sz="18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 rtl="0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технического осмотра вагонов</a:t>
          </a:r>
          <a:endParaRPr lang="ru-RU" sz="18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ru-RU" sz="4000" noProof="0" dirty="0"/>
        </a:p>
      </dgm:t>
    </dgm:pt>
    <dgm:pt modelId="{808B76D0-8EC7-469A-93AC-7A6017188A9D}" type="sibTrans" cxnId="{C5E94186-9CB6-4C42-92B3-C546CC53A7B9}">
      <dgm:prSet phldrT="1" phldr="0"/>
      <dgm:spPr/>
      <dgm:t>
        <a:bodyPr rtlCol="0"/>
        <a:lstStyle/>
        <a:p>
          <a:pPr rtl="0"/>
          <a:r>
            <a:rPr lang="ru-RU" noProof="0" dirty="0" smtClean="0"/>
            <a:t>1</a:t>
          </a:r>
          <a:endParaRPr lang="ru-RU" noProof="0" dirty="0"/>
        </a:p>
      </dgm:t>
    </dgm:pt>
    <dgm:pt modelId="{4E8D2E69-0173-4BD3-B96A-7A9C5DD12B47}">
      <dgm:prSet custT="1"/>
      <dgm:spPr/>
      <dgm:t>
        <a:bodyPr/>
        <a:lstStyle/>
        <a:p>
          <a:pPr algn="ctr" rtl="0"/>
          <a:endParaRPr lang="ru-RU" sz="18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 rtl="0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коммерческого осмотра вагонов</a:t>
          </a:r>
          <a:endParaRPr lang="ru-RU" sz="18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ru-RU" sz="4000" noProof="0" dirty="0"/>
        </a:p>
      </dgm:t>
    </dgm:pt>
    <dgm:pt modelId="{FEF1E80E-8A9E-4B0A-817C-2A4CFDCF3FB2}" type="sibTrans" cxnId="{0F866C41-EB5F-47BD-A2CD-A58671F15B67}">
      <dgm:prSet phldrT="2" phldr="0"/>
      <dgm:spPr/>
      <dgm:t>
        <a:bodyPr rtlCol="0"/>
        <a:lstStyle/>
        <a:p>
          <a:pPr rtl="0"/>
          <a:r>
            <a:rPr lang="ru-RU" noProof="0" smtClean="0"/>
            <a:t>2</a:t>
          </a:r>
          <a:endParaRPr lang="ru-RU" noProof="0" dirty="0"/>
        </a:p>
      </dgm:t>
    </dgm:pt>
    <dgm:pt modelId="{93A6A030-ABAB-4EFA-B539-0FDB3E07C1EF}">
      <dgm:prSet custT="1"/>
      <dgm:spPr/>
      <dgm:t>
        <a:bodyPr rtlCol="0" anchor="ctr"/>
        <a:lstStyle/>
        <a:p>
          <a:pPr algn="ctr" rtl="0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проверки наличия перевозочных документов</a:t>
          </a:r>
          <a:endParaRPr lang="ru-RU" sz="14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ru-RU" sz="4000" noProof="0" dirty="0"/>
        </a:p>
      </dgm:t>
    </dgm:pt>
    <dgm:pt modelId="{BFE0749E-E343-4A6F-BD09-2810EE6B4BD7}" type="sibTrans" cxnId="{4B40C8DC-6B57-4F5B-8440-7241C649700B}">
      <dgm:prSet phldrT="3" phldr="0"/>
      <dgm:spPr/>
      <dgm:t>
        <a:bodyPr rtlCol="0"/>
        <a:lstStyle/>
        <a:p>
          <a:pPr rtl="0"/>
          <a:r>
            <a:rPr lang="ru-RU" noProof="0" smtClean="0"/>
            <a:t>3</a:t>
          </a:r>
          <a:endParaRPr lang="ru-RU" noProof="0" dirty="0"/>
        </a:p>
      </dgm:t>
    </dgm:pt>
    <dgm:pt modelId="{BE4B07FF-A9AD-4932-9581-0EEF12C69513}">
      <dgm:prSet custT="1"/>
      <dgm:spPr/>
      <dgm:t>
        <a:bodyPr/>
        <a:lstStyle/>
        <a:p>
          <a:pPr algn="ctr"/>
          <a:endParaRPr lang="ru-RU" sz="14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меловой разметки состава с выкидкой неисправных вагонов и подачи их на пути н/п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0E8488-4D57-4CD7-A64F-4F7622140248}" type="parTrans" cxnId="{E405E33B-E86E-4F32-8531-B2969DCCDA10}">
      <dgm:prSet/>
      <dgm:spPr/>
      <dgm:t>
        <a:bodyPr/>
        <a:lstStyle/>
        <a:p>
          <a:endParaRPr lang="ru-RU"/>
        </a:p>
      </dgm:t>
    </dgm:pt>
    <dgm:pt modelId="{BBFC9F09-D983-46CA-BD16-9672E8E975ED}" type="sibTrans" cxnId="{E405E33B-E86E-4F32-8531-B2969DCCDA10}">
      <dgm:prSet phldrT="3" phldr="0"/>
      <dgm:spPr/>
      <dgm:t>
        <a:bodyPr rtlCol="0"/>
        <a:lstStyle/>
        <a:p>
          <a:pPr rtl="0"/>
          <a:r>
            <a:rPr lang="ru-RU" noProof="0" dirty="0" smtClean="0"/>
            <a:t>4</a:t>
          </a:r>
          <a:endParaRPr lang="ru-RU" noProof="0" dirty="0"/>
        </a:p>
      </dgm:t>
    </dgm:pt>
    <dgm:pt modelId="{3C40F323-2A26-1146-9131-B2D8B599E05D}" type="pres">
      <dgm:prSet presAssocID="{D4503D04-C97E-4622-AE07-D0307CB3B4C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6CA727-22E4-1143-B024-CE111CF4A770}" type="pres">
      <dgm:prSet presAssocID="{AAC263CB-8256-4B03-92FE-1622698FB3E9}" presName="compositeNode" presStyleCnt="0"/>
      <dgm:spPr/>
      <dgm:t>
        <a:bodyPr/>
        <a:lstStyle/>
        <a:p>
          <a:endParaRPr lang="ru-RU"/>
        </a:p>
      </dgm:t>
    </dgm:pt>
    <dgm:pt modelId="{321FD1E3-6BBE-294B-B4C0-6DC5A435E948}" type="pres">
      <dgm:prSet presAssocID="{AAC263CB-8256-4B03-92FE-1622698FB3E9}" presName="parTx" presStyleLbl="node1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577C9B-C730-EA49-B58D-C5D075366A14}" type="pres">
      <dgm:prSet presAssocID="{AAC263CB-8256-4B03-92FE-1622698FB3E9}" presName="parSh" presStyleCnt="0"/>
      <dgm:spPr/>
      <dgm:t>
        <a:bodyPr/>
        <a:lstStyle/>
        <a:p>
          <a:endParaRPr lang="ru-RU"/>
        </a:p>
      </dgm:t>
    </dgm:pt>
    <dgm:pt modelId="{8B390F72-5471-DD42-9CE3-6F37BDA74B87}" type="pres">
      <dgm:prSet presAssocID="{AAC263CB-8256-4B03-92FE-1622698FB3E9}" presName="lineNode" presStyleLbl="alignAccFollowNode1" presStyleIdx="0" presStyleCnt="12"/>
      <dgm:spPr/>
      <dgm:t>
        <a:bodyPr/>
        <a:lstStyle/>
        <a:p>
          <a:endParaRPr lang="ru-RU"/>
        </a:p>
      </dgm:t>
    </dgm:pt>
    <dgm:pt modelId="{B510E1DB-3720-2045-A15B-D53248B697B7}" type="pres">
      <dgm:prSet presAssocID="{AAC263CB-8256-4B03-92FE-1622698FB3E9}" presName="lineArrowNode" presStyleLbl="alignAccFollowNode1" presStyleIdx="1" presStyleCnt="12"/>
      <dgm:spPr/>
      <dgm:t>
        <a:bodyPr/>
        <a:lstStyle/>
        <a:p>
          <a:endParaRPr lang="ru-RU"/>
        </a:p>
      </dgm:t>
    </dgm:pt>
    <dgm:pt modelId="{CE8B700A-AC6F-0E47-AEFA-DA760C3E6A6D}" type="pres">
      <dgm:prSet presAssocID="{808B76D0-8EC7-469A-93AC-7A6017188A9D}" presName="sibTransNodeCircle" presStyleLbl="alignNode1" presStyleIdx="0" presStyleCnt="4">
        <dgm:presLayoutVars>
          <dgm:chMax val="0"/>
          <dgm:bulletEnabled/>
        </dgm:presLayoutVars>
      </dgm:prSet>
      <dgm:spPr/>
      <dgm:t>
        <a:bodyPr/>
        <a:lstStyle/>
        <a:p>
          <a:endParaRPr lang="ru-RU"/>
        </a:p>
      </dgm:t>
    </dgm:pt>
    <dgm:pt modelId="{FCC40D6F-EEB6-3446-88E1-B053AA67D0BA}" type="pres">
      <dgm:prSet presAssocID="{808B76D0-8EC7-469A-93AC-7A6017188A9D}" presName="spacerBetweenCircleAndCallout" presStyleCnt="0">
        <dgm:presLayoutVars/>
      </dgm:prSet>
      <dgm:spPr/>
      <dgm:t>
        <a:bodyPr/>
        <a:lstStyle/>
        <a:p>
          <a:endParaRPr lang="ru-RU"/>
        </a:p>
      </dgm:t>
    </dgm:pt>
    <dgm:pt modelId="{12DC819D-BB19-CE49-AFEB-155922B01406}" type="pres">
      <dgm:prSet presAssocID="{AAC263CB-8256-4B03-92FE-1622698FB3E9}" presName="nodeText" presStyleLbl="alignAccFollowNode1" presStyleIdx="2" presStyleCnt="12" custLinFactNeighborX="415" custLinFactNeighborY="8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3696F0-ABD6-D744-AF78-0E1E04C15B58}" type="pres">
      <dgm:prSet presAssocID="{808B76D0-8EC7-469A-93AC-7A6017188A9D}" presName="sibTransComposite" presStyleCnt="0"/>
      <dgm:spPr/>
      <dgm:t>
        <a:bodyPr/>
        <a:lstStyle/>
        <a:p>
          <a:endParaRPr lang="ru-RU"/>
        </a:p>
      </dgm:t>
    </dgm:pt>
    <dgm:pt modelId="{EC700B7C-22AD-A448-932D-B2D74EB83739}" type="pres">
      <dgm:prSet presAssocID="{4E8D2E69-0173-4BD3-B96A-7A9C5DD12B47}" presName="compositeNode" presStyleCnt="0"/>
      <dgm:spPr/>
      <dgm:t>
        <a:bodyPr/>
        <a:lstStyle/>
        <a:p>
          <a:endParaRPr lang="ru-RU"/>
        </a:p>
      </dgm:t>
    </dgm:pt>
    <dgm:pt modelId="{DA09631C-A7BE-7B4B-B67A-731744F53514}" type="pres">
      <dgm:prSet presAssocID="{4E8D2E69-0173-4BD3-B96A-7A9C5DD12B47}" presName="parTx" presStyleLbl="node1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5962D1-06AA-2647-AF55-6B9872C540C1}" type="pres">
      <dgm:prSet presAssocID="{4E8D2E69-0173-4BD3-B96A-7A9C5DD12B47}" presName="parSh" presStyleCnt="0"/>
      <dgm:spPr/>
      <dgm:t>
        <a:bodyPr/>
        <a:lstStyle/>
        <a:p>
          <a:endParaRPr lang="ru-RU"/>
        </a:p>
      </dgm:t>
    </dgm:pt>
    <dgm:pt modelId="{4A0B88BF-91DC-214E-A662-99F2E5E1AA6F}" type="pres">
      <dgm:prSet presAssocID="{4E8D2E69-0173-4BD3-B96A-7A9C5DD12B47}" presName="lineNode" presStyleLbl="alignAccFollowNode1" presStyleIdx="3" presStyleCnt="12"/>
      <dgm:spPr/>
      <dgm:t>
        <a:bodyPr/>
        <a:lstStyle/>
        <a:p>
          <a:endParaRPr lang="ru-RU"/>
        </a:p>
      </dgm:t>
    </dgm:pt>
    <dgm:pt modelId="{C1172316-FFE1-2D41-82E9-8EB0F5EACF76}" type="pres">
      <dgm:prSet presAssocID="{4E8D2E69-0173-4BD3-B96A-7A9C5DD12B47}" presName="lineArrowNode" presStyleLbl="alignAccFollowNode1" presStyleIdx="4" presStyleCnt="12"/>
      <dgm:spPr/>
      <dgm:t>
        <a:bodyPr/>
        <a:lstStyle/>
        <a:p>
          <a:endParaRPr lang="ru-RU"/>
        </a:p>
      </dgm:t>
    </dgm:pt>
    <dgm:pt modelId="{D40ADF37-3E5B-2D42-9470-8264667346F7}" type="pres">
      <dgm:prSet presAssocID="{FEF1E80E-8A9E-4B0A-817C-2A4CFDCF3FB2}" presName="sibTransNodeCircle" presStyleLbl="alignNode1" presStyleIdx="1" presStyleCnt="4">
        <dgm:presLayoutVars>
          <dgm:chMax val="0"/>
          <dgm:bulletEnabled/>
        </dgm:presLayoutVars>
      </dgm:prSet>
      <dgm:spPr/>
      <dgm:t>
        <a:bodyPr/>
        <a:lstStyle/>
        <a:p>
          <a:endParaRPr lang="ru-RU"/>
        </a:p>
      </dgm:t>
    </dgm:pt>
    <dgm:pt modelId="{9A2130FA-E71D-2149-B6B5-729705DA753F}" type="pres">
      <dgm:prSet presAssocID="{FEF1E80E-8A9E-4B0A-817C-2A4CFDCF3FB2}" presName="spacerBetweenCircleAndCallout" presStyleCnt="0">
        <dgm:presLayoutVars/>
      </dgm:prSet>
      <dgm:spPr/>
      <dgm:t>
        <a:bodyPr/>
        <a:lstStyle/>
        <a:p>
          <a:endParaRPr lang="ru-RU"/>
        </a:p>
      </dgm:t>
    </dgm:pt>
    <dgm:pt modelId="{EA4D4141-C1BF-E74E-8ECF-933FF6EE68D4}" type="pres">
      <dgm:prSet presAssocID="{4E8D2E69-0173-4BD3-B96A-7A9C5DD12B47}" presName="nodeText" presStyleLbl="alignAccFollowNode1" presStyleIdx="5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22F12-2F31-1041-9626-1A4A27C2D252}" type="pres">
      <dgm:prSet presAssocID="{FEF1E80E-8A9E-4B0A-817C-2A4CFDCF3FB2}" presName="sibTransComposite" presStyleCnt="0"/>
      <dgm:spPr/>
      <dgm:t>
        <a:bodyPr/>
        <a:lstStyle/>
        <a:p>
          <a:endParaRPr lang="ru-RU"/>
        </a:p>
      </dgm:t>
    </dgm:pt>
    <dgm:pt modelId="{B400E8F3-1394-C54D-A864-8B6685A025A9}" type="pres">
      <dgm:prSet presAssocID="{93A6A030-ABAB-4EFA-B539-0FDB3E07C1EF}" presName="compositeNode" presStyleCnt="0"/>
      <dgm:spPr/>
      <dgm:t>
        <a:bodyPr/>
        <a:lstStyle/>
        <a:p>
          <a:endParaRPr lang="ru-RU"/>
        </a:p>
      </dgm:t>
    </dgm:pt>
    <dgm:pt modelId="{0257A0F1-83E2-5242-BBAF-4082D66272A5}" type="pres">
      <dgm:prSet presAssocID="{93A6A030-ABAB-4EFA-B539-0FDB3E07C1EF}" presName="parTx" presStyleLbl="node1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89A7B0-A25A-A34E-9E43-6769278A1274}" type="pres">
      <dgm:prSet presAssocID="{93A6A030-ABAB-4EFA-B539-0FDB3E07C1EF}" presName="parSh" presStyleCnt="0"/>
      <dgm:spPr/>
      <dgm:t>
        <a:bodyPr/>
        <a:lstStyle/>
        <a:p>
          <a:endParaRPr lang="ru-RU"/>
        </a:p>
      </dgm:t>
    </dgm:pt>
    <dgm:pt modelId="{EBC17C66-42F5-8741-9366-67B899EB8470}" type="pres">
      <dgm:prSet presAssocID="{93A6A030-ABAB-4EFA-B539-0FDB3E07C1EF}" presName="lineNode" presStyleLbl="alignAccFollowNode1" presStyleIdx="6" presStyleCnt="12"/>
      <dgm:spPr/>
      <dgm:t>
        <a:bodyPr/>
        <a:lstStyle/>
        <a:p>
          <a:endParaRPr lang="ru-RU"/>
        </a:p>
      </dgm:t>
    </dgm:pt>
    <dgm:pt modelId="{35A0AD7D-4761-5A4E-8421-A0D0A060E3A2}" type="pres">
      <dgm:prSet presAssocID="{93A6A030-ABAB-4EFA-B539-0FDB3E07C1EF}" presName="lineArrowNode" presStyleLbl="alignAccFollowNode1" presStyleIdx="7" presStyleCnt="12"/>
      <dgm:spPr/>
      <dgm:t>
        <a:bodyPr/>
        <a:lstStyle/>
        <a:p>
          <a:endParaRPr lang="ru-RU"/>
        </a:p>
      </dgm:t>
    </dgm:pt>
    <dgm:pt modelId="{2E09C126-5366-AA41-9BAD-31AD467B40A9}" type="pres">
      <dgm:prSet presAssocID="{BFE0749E-E343-4A6F-BD09-2810EE6B4BD7}" presName="sibTransNodeCircle" presStyleLbl="alignNode1" presStyleIdx="2" presStyleCnt="4">
        <dgm:presLayoutVars>
          <dgm:chMax val="0"/>
          <dgm:bulletEnabled/>
        </dgm:presLayoutVars>
      </dgm:prSet>
      <dgm:spPr/>
      <dgm:t>
        <a:bodyPr/>
        <a:lstStyle/>
        <a:p>
          <a:endParaRPr lang="ru-RU"/>
        </a:p>
      </dgm:t>
    </dgm:pt>
    <dgm:pt modelId="{7D99A2E4-B1CC-5046-9048-90027FA547BE}" type="pres">
      <dgm:prSet presAssocID="{BFE0749E-E343-4A6F-BD09-2810EE6B4BD7}" presName="spacerBetweenCircleAndCallout" presStyleCnt="0">
        <dgm:presLayoutVars/>
      </dgm:prSet>
      <dgm:spPr/>
      <dgm:t>
        <a:bodyPr/>
        <a:lstStyle/>
        <a:p>
          <a:endParaRPr lang="ru-RU"/>
        </a:p>
      </dgm:t>
    </dgm:pt>
    <dgm:pt modelId="{2CCAA94D-0D9E-CB40-97A3-00A05F4F0DC2}" type="pres">
      <dgm:prSet presAssocID="{93A6A030-ABAB-4EFA-B539-0FDB3E07C1EF}" presName="nodeText" presStyleLbl="alignAccFollowNode1" presStyleIdx="8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A0B6BC-92AB-422A-B6A7-12FFFCD37B95}" type="pres">
      <dgm:prSet presAssocID="{BFE0749E-E343-4A6F-BD09-2810EE6B4BD7}" presName="sibTransComposite" presStyleCnt="0"/>
      <dgm:spPr/>
      <dgm:t>
        <a:bodyPr/>
        <a:lstStyle/>
        <a:p>
          <a:endParaRPr lang="ru-RU"/>
        </a:p>
      </dgm:t>
    </dgm:pt>
    <dgm:pt modelId="{F1133BF0-A54B-4F34-8852-A0D9381AE109}" type="pres">
      <dgm:prSet presAssocID="{BE4B07FF-A9AD-4932-9581-0EEF12C69513}" presName="compositeNode" presStyleCnt="0"/>
      <dgm:spPr/>
      <dgm:t>
        <a:bodyPr/>
        <a:lstStyle/>
        <a:p>
          <a:endParaRPr lang="ru-RU"/>
        </a:p>
      </dgm:t>
    </dgm:pt>
    <dgm:pt modelId="{8FCDA58F-2F97-4E1D-9049-BDC21B68D78E}" type="pres">
      <dgm:prSet presAssocID="{BE4B07FF-A9AD-4932-9581-0EEF12C69513}" presName="parTx" presStyleLbl="node1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0D4DFD-3C85-4BD9-9E1F-EC5911EE99C5}" type="pres">
      <dgm:prSet presAssocID="{BE4B07FF-A9AD-4932-9581-0EEF12C69513}" presName="parSh" presStyleCnt="0"/>
      <dgm:spPr/>
      <dgm:t>
        <a:bodyPr/>
        <a:lstStyle/>
        <a:p>
          <a:endParaRPr lang="ru-RU"/>
        </a:p>
      </dgm:t>
    </dgm:pt>
    <dgm:pt modelId="{93CCE5FB-F8A7-4596-AC18-25A59C8BBC7B}" type="pres">
      <dgm:prSet presAssocID="{BE4B07FF-A9AD-4932-9581-0EEF12C69513}" presName="lineNode" presStyleLbl="alignAccFollowNode1" presStyleIdx="9" presStyleCnt="12"/>
      <dgm:spPr/>
      <dgm:t>
        <a:bodyPr/>
        <a:lstStyle/>
        <a:p>
          <a:endParaRPr lang="ru-RU"/>
        </a:p>
      </dgm:t>
    </dgm:pt>
    <dgm:pt modelId="{17678F4C-1994-43DA-9EBD-1FAD18C942DE}" type="pres">
      <dgm:prSet presAssocID="{BE4B07FF-A9AD-4932-9581-0EEF12C69513}" presName="lineArrowNode" presStyleLbl="alignAccFollowNode1" presStyleIdx="10" presStyleCnt="12"/>
      <dgm:spPr/>
      <dgm:t>
        <a:bodyPr/>
        <a:lstStyle/>
        <a:p>
          <a:endParaRPr lang="ru-RU"/>
        </a:p>
      </dgm:t>
    </dgm:pt>
    <dgm:pt modelId="{67DA7F5A-F0B7-4007-9046-107FA052C826}" type="pres">
      <dgm:prSet presAssocID="{BBFC9F09-D983-46CA-BD16-9672E8E975ED}" presName="sibTransNodeCircle" presStyleLbl="alignNode1" presStyleIdx="3" presStyleCnt="4">
        <dgm:presLayoutVars>
          <dgm:chMax val="0"/>
          <dgm:bulletEnabled/>
        </dgm:presLayoutVars>
      </dgm:prSet>
      <dgm:spPr/>
      <dgm:t>
        <a:bodyPr/>
        <a:lstStyle/>
        <a:p>
          <a:endParaRPr lang="ru-RU"/>
        </a:p>
      </dgm:t>
    </dgm:pt>
    <dgm:pt modelId="{5653BA6E-34FC-497A-8C48-85170FC8409A}" type="pres">
      <dgm:prSet presAssocID="{BBFC9F09-D983-46CA-BD16-9672E8E975ED}" presName="spacerBetweenCircleAndCallout" presStyleCnt="0">
        <dgm:presLayoutVars/>
      </dgm:prSet>
      <dgm:spPr/>
      <dgm:t>
        <a:bodyPr/>
        <a:lstStyle/>
        <a:p>
          <a:endParaRPr lang="ru-RU"/>
        </a:p>
      </dgm:t>
    </dgm:pt>
    <dgm:pt modelId="{CB204759-A13E-4C26-B8E2-39168D5D2782}" type="pres">
      <dgm:prSet presAssocID="{BE4B07FF-A9AD-4932-9581-0EEF12C69513}" presName="nodeText" presStyleLbl="alignAccFollowNode1" presStyleIdx="11" presStyleCnt="12" custLinFactNeighborX="5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F8793A-7523-F649-AD1E-5DFCA97DCCFA}" type="presOf" srcId="{FEF1E80E-8A9E-4B0A-817C-2A4CFDCF3FB2}" destId="{D40ADF37-3E5B-2D42-9470-8264667346F7}" srcOrd="0" destOrd="0" presId="urn:microsoft.com/office/officeart/2016/7/layout/LinearArrowProcessNumbered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E405E33B-E86E-4F32-8531-B2969DCCDA10}" srcId="{D4503D04-C97E-4622-AE07-D0307CB3B4CA}" destId="{BE4B07FF-A9AD-4932-9581-0EEF12C69513}" srcOrd="3" destOrd="0" parTransId="{180E8488-4D57-4CD7-A64F-4F7622140248}" sibTransId="{BBFC9F09-D983-46CA-BD16-9672E8E975ED}"/>
    <dgm:cxn modelId="{429BBAB5-E6F3-574F-AC79-1CB7EF13C8D7}" type="presOf" srcId="{D4503D04-C97E-4622-AE07-D0307CB3B4CA}" destId="{3C40F323-2A26-1146-9131-B2D8B599E05D}" srcOrd="0" destOrd="0" presId="urn:microsoft.com/office/officeart/2016/7/layout/LinearArrowProcessNumbered"/>
    <dgm:cxn modelId="{62985F13-79FA-BC4A-8783-3DAA0F1FAA2F}" type="presOf" srcId="{93A6A030-ABAB-4EFA-B539-0FDB3E07C1EF}" destId="{2CCAA94D-0D9E-CB40-97A3-00A05F4F0DC2}" srcOrd="0" destOrd="0" presId="urn:microsoft.com/office/officeart/2016/7/layout/LinearArrowProcessNumbered"/>
    <dgm:cxn modelId="{1DBFCA9C-22A6-CF4B-A1DC-84F892D316C2}" type="presOf" srcId="{AAC263CB-8256-4B03-92FE-1622698FB3E9}" destId="{12DC819D-BB19-CE49-AFEB-155922B01406}" srcOrd="0" destOrd="0" presId="urn:microsoft.com/office/officeart/2016/7/layout/LinearArrowProcessNumbered"/>
    <dgm:cxn modelId="{9640184F-42CF-0441-8D18-50F45B342AD6}" type="presOf" srcId="{808B76D0-8EC7-469A-93AC-7A6017188A9D}" destId="{CE8B700A-AC6F-0E47-AEFA-DA760C3E6A6D}" srcOrd="0" destOrd="0" presId="urn:microsoft.com/office/officeart/2016/7/layout/LinearArrowProcessNumbered"/>
    <dgm:cxn modelId="{42720694-3F25-164D-8BA7-13098CD1C309}" type="presOf" srcId="{4E8D2E69-0173-4BD3-B96A-7A9C5DD12B47}" destId="{EA4D4141-C1BF-E74E-8ECF-933FF6EE68D4}" srcOrd="0" destOrd="0" presId="urn:microsoft.com/office/officeart/2016/7/layout/LinearArrowProcessNumbered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99426D2B-C3FB-C846-9D4D-6EE116D49815}" type="presOf" srcId="{BFE0749E-E343-4A6F-BD09-2810EE6B4BD7}" destId="{2E09C126-5366-AA41-9BAD-31AD467B40A9}" srcOrd="0" destOrd="0" presId="urn:microsoft.com/office/officeart/2016/7/layout/LinearArrowProcessNumbered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9C3D99EC-1BAA-495A-AF25-3108A645CEE7}" type="presOf" srcId="{BE4B07FF-A9AD-4932-9581-0EEF12C69513}" destId="{CB204759-A13E-4C26-B8E2-39168D5D2782}" srcOrd="0" destOrd="0" presId="urn:microsoft.com/office/officeart/2016/7/layout/LinearArrowProcessNumbered"/>
    <dgm:cxn modelId="{C224E932-E7ED-45EB-B38F-7768E2E2F0DF}" type="presOf" srcId="{BBFC9F09-D983-46CA-BD16-9672E8E975ED}" destId="{67DA7F5A-F0B7-4007-9046-107FA052C826}" srcOrd="0" destOrd="0" presId="urn:microsoft.com/office/officeart/2016/7/layout/LinearArrowProcessNumbered"/>
    <dgm:cxn modelId="{AF33346B-FE09-2E43-B098-7822C74FDC14}" type="presParOf" srcId="{3C40F323-2A26-1146-9131-B2D8B599E05D}" destId="{296CA727-22E4-1143-B024-CE111CF4A770}" srcOrd="0" destOrd="0" presId="urn:microsoft.com/office/officeart/2016/7/layout/LinearArrowProcessNumbered"/>
    <dgm:cxn modelId="{06A584FA-9EF5-5348-A462-AB4A83E01DCB}" type="presParOf" srcId="{296CA727-22E4-1143-B024-CE111CF4A770}" destId="{321FD1E3-6BBE-294B-B4C0-6DC5A435E948}" srcOrd="0" destOrd="0" presId="urn:microsoft.com/office/officeart/2016/7/layout/LinearArrowProcessNumbered"/>
    <dgm:cxn modelId="{3DCC91DD-666F-FD47-97D0-0373CDD777BB}" type="presParOf" srcId="{296CA727-22E4-1143-B024-CE111CF4A770}" destId="{70577C9B-C730-EA49-B58D-C5D075366A14}" srcOrd="1" destOrd="0" presId="urn:microsoft.com/office/officeart/2016/7/layout/LinearArrowProcessNumbered"/>
    <dgm:cxn modelId="{4F7E7384-CB47-7A4B-A7DC-54496DEF3BF2}" type="presParOf" srcId="{70577C9B-C730-EA49-B58D-C5D075366A14}" destId="{8B390F72-5471-DD42-9CE3-6F37BDA74B87}" srcOrd="0" destOrd="0" presId="urn:microsoft.com/office/officeart/2016/7/layout/LinearArrowProcessNumbered"/>
    <dgm:cxn modelId="{EA7A12D7-4D88-1B45-AA6B-10A5D6721337}" type="presParOf" srcId="{70577C9B-C730-EA49-B58D-C5D075366A14}" destId="{B510E1DB-3720-2045-A15B-D53248B697B7}" srcOrd="1" destOrd="0" presId="urn:microsoft.com/office/officeart/2016/7/layout/LinearArrowProcessNumbered"/>
    <dgm:cxn modelId="{AB2F9F3E-06CC-A242-A5D9-205452070D3C}" type="presParOf" srcId="{70577C9B-C730-EA49-B58D-C5D075366A14}" destId="{CE8B700A-AC6F-0E47-AEFA-DA760C3E6A6D}" srcOrd="2" destOrd="0" presId="urn:microsoft.com/office/officeart/2016/7/layout/LinearArrowProcessNumbered"/>
    <dgm:cxn modelId="{5972EA4C-C3BE-4C46-B56F-882865FC2AAB}" type="presParOf" srcId="{70577C9B-C730-EA49-B58D-C5D075366A14}" destId="{FCC40D6F-EEB6-3446-88E1-B053AA67D0BA}" srcOrd="3" destOrd="0" presId="urn:microsoft.com/office/officeart/2016/7/layout/LinearArrowProcessNumbered"/>
    <dgm:cxn modelId="{AB1C3499-BBA5-2244-94C6-0DC933F2D4D2}" type="presParOf" srcId="{296CA727-22E4-1143-B024-CE111CF4A770}" destId="{12DC819D-BB19-CE49-AFEB-155922B01406}" srcOrd="2" destOrd="0" presId="urn:microsoft.com/office/officeart/2016/7/layout/LinearArrowProcessNumbered"/>
    <dgm:cxn modelId="{08F0ADDE-2970-8B4F-941B-7A991543CDC5}" type="presParOf" srcId="{3C40F323-2A26-1146-9131-B2D8B599E05D}" destId="{C23696F0-ABD6-D744-AF78-0E1E04C15B58}" srcOrd="1" destOrd="0" presId="urn:microsoft.com/office/officeart/2016/7/layout/LinearArrowProcessNumbered"/>
    <dgm:cxn modelId="{CAF410FE-C712-5841-935C-7618E7C200C3}" type="presParOf" srcId="{3C40F323-2A26-1146-9131-B2D8B599E05D}" destId="{EC700B7C-22AD-A448-932D-B2D74EB83739}" srcOrd="2" destOrd="0" presId="urn:microsoft.com/office/officeart/2016/7/layout/LinearArrowProcessNumbered"/>
    <dgm:cxn modelId="{F0045999-1782-9846-A60D-3738A61DEE2D}" type="presParOf" srcId="{EC700B7C-22AD-A448-932D-B2D74EB83739}" destId="{DA09631C-A7BE-7B4B-B67A-731744F53514}" srcOrd="0" destOrd="0" presId="urn:microsoft.com/office/officeart/2016/7/layout/LinearArrowProcessNumbered"/>
    <dgm:cxn modelId="{37EB15ED-5F22-C849-B69C-A92D19754292}" type="presParOf" srcId="{EC700B7C-22AD-A448-932D-B2D74EB83739}" destId="{325962D1-06AA-2647-AF55-6B9872C540C1}" srcOrd="1" destOrd="0" presId="urn:microsoft.com/office/officeart/2016/7/layout/LinearArrowProcessNumbered"/>
    <dgm:cxn modelId="{EA52BA3B-55B6-F04E-B877-AAFA290DD2A0}" type="presParOf" srcId="{325962D1-06AA-2647-AF55-6B9872C540C1}" destId="{4A0B88BF-91DC-214E-A662-99F2E5E1AA6F}" srcOrd="0" destOrd="0" presId="urn:microsoft.com/office/officeart/2016/7/layout/LinearArrowProcessNumbered"/>
    <dgm:cxn modelId="{BADAD535-4998-854F-95AB-8065F883495C}" type="presParOf" srcId="{325962D1-06AA-2647-AF55-6B9872C540C1}" destId="{C1172316-FFE1-2D41-82E9-8EB0F5EACF76}" srcOrd="1" destOrd="0" presId="urn:microsoft.com/office/officeart/2016/7/layout/LinearArrowProcessNumbered"/>
    <dgm:cxn modelId="{A31EA0B2-1FEC-E647-8CC7-E93E1A3BBEE4}" type="presParOf" srcId="{325962D1-06AA-2647-AF55-6B9872C540C1}" destId="{D40ADF37-3E5B-2D42-9470-8264667346F7}" srcOrd="2" destOrd="0" presId="urn:microsoft.com/office/officeart/2016/7/layout/LinearArrowProcessNumbered"/>
    <dgm:cxn modelId="{7C7AF049-07F5-3D48-B524-40B594521C0E}" type="presParOf" srcId="{325962D1-06AA-2647-AF55-6B9872C540C1}" destId="{9A2130FA-E71D-2149-B6B5-729705DA753F}" srcOrd="3" destOrd="0" presId="urn:microsoft.com/office/officeart/2016/7/layout/LinearArrowProcessNumbered"/>
    <dgm:cxn modelId="{2B704C1F-FB45-6846-8ACF-7DFD906A03FD}" type="presParOf" srcId="{EC700B7C-22AD-A448-932D-B2D74EB83739}" destId="{EA4D4141-C1BF-E74E-8ECF-933FF6EE68D4}" srcOrd="2" destOrd="0" presId="urn:microsoft.com/office/officeart/2016/7/layout/LinearArrowProcessNumbered"/>
    <dgm:cxn modelId="{1CBF126D-59DC-A749-87E9-89529DAC5CF9}" type="presParOf" srcId="{3C40F323-2A26-1146-9131-B2D8B599E05D}" destId="{80422F12-2F31-1041-9626-1A4A27C2D252}" srcOrd="3" destOrd="0" presId="urn:microsoft.com/office/officeart/2016/7/layout/LinearArrowProcessNumbered"/>
    <dgm:cxn modelId="{1CA31CC6-FF26-8C48-A4FC-D711E0756948}" type="presParOf" srcId="{3C40F323-2A26-1146-9131-B2D8B599E05D}" destId="{B400E8F3-1394-C54D-A864-8B6685A025A9}" srcOrd="4" destOrd="0" presId="urn:microsoft.com/office/officeart/2016/7/layout/LinearArrowProcessNumbered"/>
    <dgm:cxn modelId="{74717302-7DE9-224F-B1CD-76F865FDA5FE}" type="presParOf" srcId="{B400E8F3-1394-C54D-A864-8B6685A025A9}" destId="{0257A0F1-83E2-5242-BBAF-4082D66272A5}" srcOrd="0" destOrd="0" presId="urn:microsoft.com/office/officeart/2016/7/layout/LinearArrowProcessNumbered"/>
    <dgm:cxn modelId="{C5DD2B2A-FC1A-454B-B757-355679C5FDD8}" type="presParOf" srcId="{B400E8F3-1394-C54D-A864-8B6685A025A9}" destId="{7F89A7B0-A25A-A34E-9E43-6769278A1274}" srcOrd="1" destOrd="0" presId="urn:microsoft.com/office/officeart/2016/7/layout/LinearArrowProcessNumbered"/>
    <dgm:cxn modelId="{88930CF3-84F7-9843-BDE5-D5840E07F50F}" type="presParOf" srcId="{7F89A7B0-A25A-A34E-9E43-6769278A1274}" destId="{EBC17C66-42F5-8741-9366-67B899EB8470}" srcOrd="0" destOrd="0" presId="urn:microsoft.com/office/officeart/2016/7/layout/LinearArrowProcessNumbered"/>
    <dgm:cxn modelId="{3FCD1D2F-BBCE-A846-A46E-E40F1DC2FDC3}" type="presParOf" srcId="{7F89A7B0-A25A-A34E-9E43-6769278A1274}" destId="{35A0AD7D-4761-5A4E-8421-A0D0A060E3A2}" srcOrd="1" destOrd="0" presId="urn:microsoft.com/office/officeart/2016/7/layout/LinearArrowProcessNumbered"/>
    <dgm:cxn modelId="{8A7389E2-D319-C247-9F95-E95454110E5E}" type="presParOf" srcId="{7F89A7B0-A25A-A34E-9E43-6769278A1274}" destId="{2E09C126-5366-AA41-9BAD-31AD467B40A9}" srcOrd="2" destOrd="0" presId="urn:microsoft.com/office/officeart/2016/7/layout/LinearArrowProcessNumbered"/>
    <dgm:cxn modelId="{7937D3DA-C6FF-0645-9968-6895E17334D2}" type="presParOf" srcId="{7F89A7B0-A25A-A34E-9E43-6769278A1274}" destId="{7D99A2E4-B1CC-5046-9048-90027FA547BE}" srcOrd="3" destOrd="0" presId="urn:microsoft.com/office/officeart/2016/7/layout/LinearArrowProcessNumbered"/>
    <dgm:cxn modelId="{25E39B2A-D0CD-1C4C-BF9E-1BC8BDC7AAAC}" type="presParOf" srcId="{B400E8F3-1394-C54D-A864-8B6685A025A9}" destId="{2CCAA94D-0D9E-CB40-97A3-00A05F4F0DC2}" srcOrd="2" destOrd="0" presId="urn:microsoft.com/office/officeart/2016/7/layout/LinearArrowProcessNumbered"/>
    <dgm:cxn modelId="{EE6126A8-C13F-4A1C-BD05-1094A1516000}" type="presParOf" srcId="{3C40F323-2A26-1146-9131-B2D8B599E05D}" destId="{70A0B6BC-92AB-422A-B6A7-12FFFCD37B95}" srcOrd="5" destOrd="0" presId="urn:microsoft.com/office/officeart/2016/7/layout/LinearArrowProcessNumbered"/>
    <dgm:cxn modelId="{D2418BE9-B049-443B-B571-85A3C8B7F1EA}" type="presParOf" srcId="{3C40F323-2A26-1146-9131-B2D8B599E05D}" destId="{F1133BF0-A54B-4F34-8852-A0D9381AE109}" srcOrd="6" destOrd="0" presId="urn:microsoft.com/office/officeart/2016/7/layout/LinearArrowProcessNumbered"/>
    <dgm:cxn modelId="{A9B08034-B6B7-4A61-920D-3F5097627195}" type="presParOf" srcId="{F1133BF0-A54B-4F34-8852-A0D9381AE109}" destId="{8FCDA58F-2F97-4E1D-9049-BDC21B68D78E}" srcOrd="0" destOrd="0" presId="urn:microsoft.com/office/officeart/2016/7/layout/LinearArrowProcessNumbered"/>
    <dgm:cxn modelId="{59A388B7-B10E-4532-B299-82FD39298231}" type="presParOf" srcId="{F1133BF0-A54B-4F34-8852-A0D9381AE109}" destId="{2F0D4DFD-3C85-4BD9-9E1F-EC5911EE99C5}" srcOrd="1" destOrd="0" presId="urn:microsoft.com/office/officeart/2016/7/layout/LinearArrowProcessNumbered"/>
    <dgm:cxn modelId="{53AF7851-9A0F-489B-965D-866303D4D82F}" type="presParOf" srcId="{2F0D4DFD-3C85-4BD9-9E1F-EC5911EE99C5}" destId="{93CCE5FB-F8A7-4596-AC18-25A59C8BBC7B}" srcOrd="0" destOrd="0" presId="urn:microsoft.com/office/officeart/2016/7/layout/LinearArrowProcessNumbered"/>
    <dgm:cxn modelId="{758C9DEC-867A-4C84-A4CA-3F2C32106FEB}" type="presParOf" srcId="{2F0D4DFD-3C85-4BD9-9E1F-EC5911EE99C5}" destId="{17678F4C-1994-43DA-9EBD-1FAD18C942DE}" srcOrd="1" destOrd="0" presId="urn:microsoft.com/office/officeart/2016/7/layout/LinearArrowProcessNumbered"/>
    <dgm:cxn modelId="{84122BAE-173C-44FB-A39F-2C273AE69068}" type="presParOf" srcId="{2F0D4DFD-3C85-4BD9-9E1F-EC5911EE99C5}" destId="{67DA7F5A-F0B7-4007-9046-107FA052C826}" srcOrd="2" destOrd="0" presId="urn:microsoft.com/office/officeart/2016/7/layout/LinearArrowProcessNumbered"/>
    <dgm:cxn modelId="{7C68F303-1F2F-452B-A66B-25E78712012F}" type="presParOf" srcId="{2F0D4DFD-3C85-4BD9-9E1F-EC5911EE99C5}" destId="{5653BA6E-34FC-497A-8C48-85170FC8409A}" srcOrd="3" destOrd="0" presId="urn:microsoft.com/office/officeart/2016/7/layout/LinearArrowProcessNumbered"/>
    <dgm:cxn modelId="{724F2F7A-CF93-430B-80F1-0C823E0BED2C}" type="presParOf" srcId="{F1133BF0-A54B-4F34-8852-A0D9381AE109}" destId="{CB204759-A13E-4C26-B8E2-39168D5D2782}" srcOrd="2" destOrd="0" presId="urn:microsoft.com/office/officeart/2016/7/layout/LinearArrowProcessNumbered"/>
  </dgm:cxnLst>
  <dgm:bg>
    <a:noFill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390F72-5471-DD42-9CE3-6F37BDA74B87}">
      <dsp:nvSpPr>
        <dsp:cNvPr id="0" name=""/>
        <dsp:cNvSpPr/>
      </dsp:nvSpPr>
      <dsp:spPr>
        <a:xfrm>
          <a:off x="976193" y="991485"/>
          <a:ext cx="780954" cy="7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0E1DB-3720-2045-A15B-D53248B697B7}">
      <dsp:nvSpPr>
        <dsp:cNvPr id="0" name=""/>
        <dsp:cNvSpPr/>
      </dsp:nvSpPr>
      <dsp:spPr>
        <a:xfrm>
          <a:off x="1804005" y="925921"/>
          <a:ext cx="89809" cy="168564"/>
        </a:xfrm>
        <a:prstGeom prst="chevron">
          <a:avLst>
            <a:gd name="adj" fmla="val 9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8B700A-AC6F-0E47-AEFA-DA760C3E6A6D}">
      <dsp:nvSpPr>
        <dsp:cNvPr id="0" name=""/>
        <dsp:cNvSpPr/>
      </dsp:nvSpPr>
      <dsp:spPr>
        <a:xfrm>
          <a:off x="492741" y="605689"/>
          <a:ext cx="771665" cy="77166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945" tIns="29945" rIns="29945" bIns="29945" numCol="1" spcCol="1270" rtlCol="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noProof="0" dirty="0" smtClean="0"/>
            <a:t>1</a:t>
          </a:r>
          <a:endParaRPr lang="ru-RU" sz="3700" kern="1200" noProof="0" dirty="0"/>
        </a:p>
      </dsp:txBody>
      <dsp:txXfrm>
        <a:off x="605749" y="718697"/>
        <a:ext cx="545649" cy="545649"/>
      </dsp:txXfrm>
    </dsp:sp>
    <dsp:sp modelId="{12DC819D-BB19-CE49-AFEB-155922B01406}">
      <dsp:nvSpPr>
        <dsp:cNvPr id="0" name=""/>
        <dsp:cNvSpPr/>
      </dsp:nvSpPr>
      <dsp:spPr>
        <a:xfrm>
          <a:off x="7292" y="1560250"/>
          <a:ext cx="1757147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06" tIns="165100" rIns="138606" bIns="165100" numCol="1" spcCol="1270" rtlCol="0" anchor="t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технического осмотра вагонов</a:t>
          </a:r>
          <a:endParaRPr lang="ru-RU" sz="18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92" y="1911679"/>
        <a:ext cx="1757147" cy="1614171"/>
      </dsp:txXfrm>
    </dsp:sp>
    <dsp:sp modelId="{4A0B88BF-91DC-214E-A662-99F2E5E1AA6F}">
      <dsp:nvSpPr>
        <dsp:cNvPr id="0" name=""/>
        <dsp:cNvSpPr/>
      </dsp:nvSpPr>
      <dsp:spPr>
        <a:xfrm>
          <a:off x="1952386" y="991764"/>
          <a:ext cx="1757147" cy="72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172316-FFE1-2D41-82E9-8EB0F5EACF76}">
      <dsp:nvSpPr>
        <dsp:cNvPr id="0" name=""/>
        <dsp:cNvSpPr/>
      </dsp:nvSpPr>
      <dsp:spPr>
        <a:xfrm>
          <a:off x="3756391" y="926152"/>
          <a:ext cx="89809" cy="168808"/>
        </a:xfrm>
        <a:prstGeom prst="chevron">
          <a:avLst>
            <a:gd name="adj" fmla="val 90000"/>
          </a:avLst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0ADF37-3E5B-2D42-9470-8264667346F7}">
      <dsp:nvSpPr>
        <dsp:cNvPr id="0" name=""/>
        <dsp:cNvSpPr/>
      </dsp:nvSpPr>
      <dsp:spPr>
        <a:xfrm>
          <a:off x="2445127" y="605967"/>
          <a:ext cx="771665" cy="77166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945" tIns="29945" rIns="29945" bIns="29945" numCol="1" spcCol="1270" rtlCol="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noProof="0" smtClean="0"/>
            <a:t>2</a:t>
          </a:r>
          <a:endParaRPr lang="ru-RU" sz="3700" kern="1200" noProof="0" dirty="0"/>
        </a:p>
      </dsp:txBody>
      <dsp:txXfrm>
        <a:off x="2558135" y="718975"/>
        <a:ext cx="545649" cy="545649"/>
      </dsp:txXfrm>
    </dsp:sp>
    <dsp:sp modelId="{EA4D4141-C1BF-E74E-8ECF-933FF6EE68D4}">
      <dsp:nvSpPr>
        <dsp:cNvPr id="0" name=""/>
        <dsp:cNvSpPr/>
      </dsp:nvSpPr>
      <dsp:spPr>
        <a:xfrm>
          <a:off x="1952386" y="1543511"/>
          <a:ext cx="1757147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06" tIns="165100" rIns="138606" bIns="165100" numCol="1" spcCol="1270" rtlCol="0" anchor="t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коммерческого осмотра вагонов</a:t>
          </a:r>
          <a:endParaRPr lang="ru-RU" sz="18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52386" y="1894940"/>
        <a:ext cx="1757147" cy="1614171"/>
      </dsp:txXfrm>
    </dsp:sp>
    <dsp:sp modelId="{EBC17C66-42F5-8741-9366-67B899EB8470}">
      <dsp:nvSpPr>
        <dsp:cNvPr id="0" name=""/>
        <dsp:cNvSpPr/>
      </dsp:nvSpPr>
      <dsp:spPr>
        <a:xfrm>
          <a:off x="3904773" y="991764"/>
          <a:ext cx="1757147" cy="7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A0AD7D-4761-5A4E-8421-A0D0A060E3A2}">
      <dsp:nvSpPr>
        <dsp:cNvPr id="0" name=""/>
        <dsp:cNvSpPr/>
      </dsp:nvSpPr>
      <dsp:spPr>
        <a:xfrm>
          <a:off x="5708778" y="926152"/>
          <a:ext cx="89809" cy="168808"/>
        </a:xfrm>
        <a:prstGeom prst="chevron">
          <a:avLst>
            <a:gd name="adj" fmla="val 9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09C126-5366-AA41-9BAD-31AD467B40A9}">
      <dsp:nvSpPr>
        <dsp:cNvPr id="0" name=""/>
        <dsp:cNvSpPr/>
      </dsp:nvSpPr>
      <dsp:spPr>
        <a:xfrm>
          <a:off x="4397514" y="605967"/>
          <a:ext cx="771665" cy="77166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945" tIns="29945" rIns="29945" bIns="29945" numCol="1" spcCol="1270" rtlCol="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noProof="0" smtClean="0"/>
            <a:t>3</a:t>
          </a:r>
          <a:endParaRPr lang="ru-RU" sz="3700" kern="1200" noProof="0" dirty="0"/>
        </a:p>
      </dsp:txBody>
      <dsp:txXfrm>
        <a:off x="4510522" y="718975"/>
        <a:ext cx="545649" cy="545649"/>
      </dsp:txXfrm>
    </dsp:sp>
    <dsp:sp modelId="{2CCAA94D-0D9E-CB40-97A3-00A05F4F0DC2}">
      <dsp:nvSpPr>
        <dsp:cNvPr id="0" name=""/>
        <dsp:cNvSpPr/>
      </dsp:nvSpPr>
      <dsp:spPr>
        <a:xfrm>
          <a:off x="3904773" y="1543511"/>
          <a:ext cx="1757147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06" tIns="165100" rIns="138606" bIns="165100" numCol="1" spcCol="1270" rtlCol="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проверки наличия перевозочных документов</a:t>
          </a:r>
          <a:endParaRPr lang="ru-RU" sz="14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04773" y="1894940"/>
        <a:ext cx="1757147" cy="1614171"/>
      </dsp:txXfrm>
    </dsp:sp>
    <dsp:sp modelId="{93CCE5FB-F8A7-4596-AC18-25A59C8BBC7B}">
      <dsp:nvSpPr>
        <dsp:cNvPr id="0" name=""/>
        <dsp:cNvSpPr/>
      </dsp:nvSpPr>
      <dsp:spPr>
        <a:xfrm>
          <a:off x="5857159" y="991764"/>
          <a:ext cx="878573" cy="72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DA7F5A-F0B7-4007-9046-107FA052C826}">
      <dsp:nvSpPr>
        <dsp:cNvPr id="0" name=""/>
        <dsp:cNvSpPr/>
      </dsp:nvSpPr>
      <dsp:spPr>
        <a:xfrm>
          <a:off x="6349900" y="605967"/>
          <a:ext cx="771665" cy="77166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945" tIns="29945" rIns="29945" bIns="29945" numCol="1" spcCol="1270" rtlCol="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noProof="0" dirty="0" smtClean="0"/>
            <a:t>4</a:t>
          </a:r>
          <a:endParaRPr lang="ru-RU" sz="3700" kern="1200" noProof="0" dirty="0"/>
        </a:p>
      </dsp:txBody>
      <dsp:txXfrm>
        <a:off x="6462908" y="718975"/>
        <a:ext cx="545649" cy="545649"/>
      </dsp:txXfrm>
    </dsp:sp>
    <dsp:sp modelId="{CB204759-A13E-4C26-B8E2-39168D5D2782}">
      <dsp:nvSpPr>
        <dsp:cNvPr id="0" name=""/>
        <dsp:cNvSpPr/>
      </dsp:nvSpPr>
      <dsp:spPr>
        <a:xfrm>
          <a:off x="5945754" y="1543511"/>
          <a:ext cx="1757147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06" tIns="165100" rIns="138606" bIns="165100" numCol="1" spcCol="1270" rtlCol="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меловой разметки состава с выкидкой неисправных вагонов и подачи их на пути н/п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45754" y="1894940"/>
        <a:ext cx="1757147" cy="16141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 rtlCol="0"/>
            <a:lstStyle/>
            <a:p>
              <a:pPr rtl="0"/>
              <a:r>
                <a:t>1</a:t>
              </a:r>
            </a:p>
          </dgm:t>
        </dgm:pt>
        <dgm:pt modelId="201" type="sibTrans" cxnId="5">
          <dgm:prSet phldrT="2"/>
          <dgm:t>
            <a:bodyPr rtlCol="0"/>
            <a:lstStyle/>
            <a:p>
              <a:pPr rtl="0"/>
              <a:r>
                <a:t>2</a:t>
              </a:r>
            </a:p>
          </dgm:t>
        </dgm:pt>
        <dgm:pt modelId="301" type="sibTrans" cxnId="6">
          <dgm:prSet phldrT="3"/>
          <dgm:t>
            <a:bodyPr rtlCol="0"/>
            <a:lstStyle/>
            <a:p>
              <a:pPr rtl="0"/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=""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3F92FB3D-956B-406E-9D78-A249A8EA39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5DBAB95-CFE1-420B-8A8C-2EA2985113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0EE744-0278-4D48-83B3-40D06AE27949}" type="datetimeFigureOut">
              <a:rPr lang="ru-RU" smtClean="0"/>
              <a:pPr/>
              <a:t>16.04.2025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5497A68-F182-4DA5-9ED6-591BD92E09E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8B80C40-E378-4C3B-A189-6F93784C7B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259B4F-5FFC-409D-AB00-321253679F8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856467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68AAB-7519-4D48-AF6A-CB3148FD8A8A}" type="datetimeFigureOut">
              <a:rPr lang="ru-RU" smtClean="0"/>
              <a:pPr/>
              <a:t>16.04.2025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E2E57-9A10-4CB8-AE9D-83225B6FE5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224149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E2E57-9A10-4CB8-AE9D-83225B6FE57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4552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E2E57-9A10-4CB8-AE9D-83225B6FE57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5632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E2E57-9A10-4CB8-AE9D-83225B6FE57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7728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E2E57-9A10-4CB8-AE9D-83225B6FE57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4698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E2E57-9A10-4CB8-AE9D-83225B6FE57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0972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E2E57-9A10-4CB8-AE9D-83225B6FE57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6830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E2E57-9A10-4CB8-AE9D-83225B6FE57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587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E2E57-9A10-4CB8-AE9D-83225B6FE57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2435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3E2E57-9A10-4CB8-AE9D-83225B6FE57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5556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rtlCol="0"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 rtlCol="0"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636ED51D-342A-453D-9C0A-4BDEC9CD58EE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 rtlCol="0"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  <p:grpSp>
        <p:nvGrpSpPr>
          <p:cNvPr id="7" name="Группа 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Полилиния 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Полилиния 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xmlns="" val="377962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38AA01-66C5-47AB-BE57-518CBA638347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514251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9C1298-FAA2-40D1-87FB-4F912D69B98D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454996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36ED51D-342A-453D-9C0A-4BDEC9CD58EE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606592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EAB5D67-AED3-4921-ADED-4A44CC65EBD7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078997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181D4E-CEC0-40A5-806A-544D5F8AA868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449981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8F46EE4-6AED-4FE4-A04C-E5FABDEAFEE2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365010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BD1D2B0-C285-4750-80CC-162C71148256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034780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8465782-A9EE-4C32-B704-8128213E89B2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483031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1BF79A7-1DA0-4D0C-A7FF-4470170CA646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001629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CF1C73C-6258-45BD-8A25-69EEF375B85E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612617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AB5D67-AED3-4921-ADED-4A44CC65EBD7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04056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4A038BF-1172-4CE0-96E1-C1E0EB5F7DCE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93049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38AA01-66C5-47AB-BE57-518CBA638347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989626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C9C1298-FAA2-40D1-87FB-4F912D69B98D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03824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rtlCol="0"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 rtlCol="0"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EC181D4E-CEC0-40A5-806A-544D5F8AA868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7" name="Полилиния 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659419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464791-3149-44F4-98DB-41A1BD185F3E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321953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D1D2B0-C285-4750-80CC-162C71148256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695969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8465782-A9EE-4C32-B704-8128213E89B2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4" name="Нижний колонтитул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927912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BF79A7-1DA0-4D0C-A7FF-4470170CA646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098326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rtlCol="0"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 rtlCol="0"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DCF1C73C-6258-45BD-8A25-69EEF375B85E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9" name="Прямоугольник 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845126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rtlCol="0"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532120" y="0"/>
            <a:ext cx="6659880" cy="6857999"/>
          </a:xfrm>
        </p:spPr>
        <p:txBody>
          <a:bodyPr rtlCol="0"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Щелкните значок, чтобы добавить изображение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 rtlCol="0"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D4A038BF-1172-4CE0-96E1-C1E0EB5F7DCE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9" name="Прямоугольник 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639386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38F46EE4-6AED-4FE4-A04C-E5FABDEAFEE2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9" name="Прямоугольник 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01515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8F46EE4-6AED-4FE4-A04C-E5FABDEAFEE2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9E57DC2-970A-4B3E-BB1C-7A09969E49D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22291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microsoft.com/office/2007/relationships/diagramDrawing" Target="../diagrams/drawing1.xml"/><Relationship Id="rId4" Type="http://schemas.openxmlformats.org/officeDocument/2006/relationships/diagramData" Target="../diagrams/data1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1357" t="13968" r="27286" b="13905"/>
          <a:stretch/>
        </p:blipFill>
        <p:spPr>
          <a:xfrm>
            <a:off x="0" y="26647"/>
            <a:ext cx="12192000" cy="68580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216865" y="2523004"/>
            <a:ext cx="9512095" cy="2733788"/>
          </a:xfrm>
          <a:prstGeom prst="roundRect">
            <a:avLst/>
          </a:prstGeom>
          <a:solidFill>
            <a:schemeClr val="accent2">
              <a:lumMod val="75000"/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дзаголовок 3">
            <a:extLst>
              <a:ext uri="{FF2B5EF4-FFF2-40B4-BE49-F238E27FC236}">
                <a16:creationId xmlns="" xmlns:a16="http://schemas.microsoft.com/office/drawing/2014/main" id="{6E661E49-0788-40C2-A5B6-638ADED711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436378"/>
            <a:ext cx="6831673" cy="1086237"/>
          </a:xfrm>
        </p:spPr>
        <p:txBody>
          <a:bodyPr rtlCol="0">
            <a:no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​МИНИСТЕРСТВО ТРАНСПОРТА РОССИЙСКОЙ ФЕДЕРАЦИИ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АГЕНТСТВО ЖЕЛЕЗНОДОРОЖНОГО ТРАНСПОРТА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федерального государственного бюджетного образовательного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высшего образования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«Самарский государственный университет путей сообщения» в г. Саратове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</a:t>
            </a:r>
            <a:r>
              <a:rPr lang="ru-RU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</a:t>
            </a:r>
            <a:r>
              <a:rPr lang="ru-RU" sz="1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ГУПС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 Саратове</a:t>
            </a:r>
          </a:p>
          <a:p>
            <a:pPr rtl="0"/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6755" y="540731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</a:p>
          <a:p>
            <a:pPr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перевозок и управления на транспорте </a:t>
            </a:r>
          </a:p>
          <a:p>
            <a:pPr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(по видам) 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A5C93519-6B29-1346-9FCB-0835B80531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865" y="2598733"/>
            <a:ext cx="9197352" cy="2098226"/>
          </a:xfrm>
        </p:spPr>
        <p:txBody>
          <a:bodyPr rtlCol="0">
            <a:noAutofit/>
          </a:bodyPr>
          <a:lstStyle/>
          <a:p>
            <a:pPr algn="r"/>
            <a:r>
              <a:rPr lang="ru-RU" sz="5400" b="1" dirty="0">
                <a:solidFill>
                  <a:schemeClr val="bg1"/>
                </a:solidFill>
                <a:latin typeface="Bahnschrift Condensed" panose="020B0502040204020203" pitchFamily="34" charset="0"/>
              </a:rPr>
              <a:t>Обработка пассажирских поездов по прибытию на конечную станцию</a:t>
            </a:r>
            <a:endParaRPr lang="ru-RU" sz="54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65803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136"/>
          <a:stretch/>
        </p:blipFill>
        <p:spPr>
          <a:xfrm>
            <a:off x="0" y="-226798"/>
            <a:ext cx="12192000" cy="7559416"/>
          </a:xfrm>
        </p:spPr>
      </p:pic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23F6D5E8-15CF-4755-910B-1B5A1E77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0739" y="154577"/>
            <a:ext cx="7109364" cy="14859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подходе поезда к станции, дежурный по станции извещает работников: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46366" y="4607560"/>
            <a:ext cx="8711474" cy="1876698"/>
          </a:xfrm>
          <a:prstGeom prst="roundRect">
            <a:avLst/>
          </a:prstGeom>
          <a:solidFill>
            <a:schemeClr val="accent6">
              <a:lumMod val="50000"/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54103" y="4884189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СТЦ, ПТО, приемосдатчиков о номере поезда, номере пути приема состава, для того, чтобы вышеуказанные работники подготовились к встрече прибывающего поезда и быстрее начали его обработку.</a:t>
            </a:r>
          </a:p>
        </p:txBody>
      </p:sp>
    </p:spTree>
    <p:extLst>
      <p:ext uri="{BB962C8B-B14F-4D97-AF65-F5344CB8AC3E}">
        <p14:creationId xmlns:p14="http://schemas.microsoft.com/office/powerpoint/2010/main" xmlns="" val="1076798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9071" t="15872" r="32786" b="2342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23F6D5E8-15CF-4755-910B-1B5A1E77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17" y="1022624"/>
            <a:ext cx="4667793" cy="4446101"/>
          </a:xfrm>
        </p:spPr>
        <p:txBody>
          <a:bodyPr rtlCol="0" anchor="ctr"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Дежурный по станции, после прибытия поезда на станцию, дает указание составителю поезда и дежурным стрелочного поста №1 о закреплении составов на пути прибытия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остановки поезда, его закрепление тормозными башмаками и отцепки локомотива, работники ПТО ограждают состав и приступают к его осмотру.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бригад и групп, их расстановка и порядок обслуживания устанавливается в технологическом процессе работы ПТО станции.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51365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4893" t="13270" r="30464" b="21460"/>
          <a:stretch/>
        </p:blipFill>
        <p:spPr>
          <a:xfrm>
            <a:off x="2913474" y="375"/>
            <a:ext cx="9278526" cy="6816521"/>
          </a:xfrm>
          <a:prstGeom prst="rect">
            <a:avLst/>
          </a:prstGeom>
        </p:spPr>
      </p:pic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637" y="397878"/>
            <a:ext cx="6797008" cy="1485900"/>
          </a:xfrm>
        </p:spPr>
        <p:txBody>
          <a:bodyPr rtlCol="0"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состава в парке по прибытию состоит из следующих операций:</a:t>
            </a:r>
          </a:p>
        </p:txBody>
      </p:sp>
      <p:sp>
        <p:nvSpPr>
          <p:cNvPr id="15" name="Прямоугольник 14">
            <a:extLst>
              <a:ext uri="{FF2B5EF4-FFF2-40B4-BE49-F238E27FC236}">
                <a16:creationId xmlns="" xmlns:a16="http://schemas.microsoft.com/office/drawing/2014/main" id="{9F01DDB9-C75C-44C2-9331-356EAF9C05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3314700"/>
            <a:ext cx="4373545" cy="228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7" name="Прямоугольник 16">
            <a:extLst>
              <a:ext uri="{FF2B5EF4-FFF2-40B4-BE49-F238E27FC236}">
                <a16:creationId xmlns="" xmlns:a16="http://schemas.microsoft.com/office/drawing/2014/main" id="{72C017B3-7B7A-4C5A-A3E9-09EC1428BC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graphicFrame>
        <p:nvGraphicFramePr>
          <p:cNvPr id="14" name="Объект 2" descr="Графический элемент SmartArt: линейный процесс">
            <a:extLst>
              <a:ext uri="{FF2B5EF4-FFF2-40B4-BE49-F238E27FC236}">
                <a16:creationId xmlns="" xmlns:a16="http://schemas.microsoft.com/office/drawing/2014/main" id="{DEC8A51B-A7CC-40D9-9DD5-CACF12E987DE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96621973"/>
              </p:ext>
            </p:extLst>
          </p:nvPr>
        </p:nvGraphicFramePr>
        <p:xfrm>
          <a:off x="4373545" y="2322009"/>
          <a:ext cx="7809546" cy="4114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/>
          <a:srcRect l="13179" t="13270" r="25107" b="21968"/>
          <a:stretch/>
        </p:blipFill>
        <p:spPr>
          <a:xfrm>
            <a:off x="19" y="-375"/>
            <a:ext cx="4619993" cy="33150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/>
          <a:srcRect l="17215" t="13714" r="33142" b="20508"/>
          <a:stretch/>
        </p:blipFill>
        <p:spPr>
          <a:xfrm>
            <a:off x="21" y="3436710"/>
            <a:ext cx="4590844" cy="342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4128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23F6D5E8-15CF-4755-910B-1B5A1E77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1634" y="-649421"/>
            <a:ext cx="9749246" cy="4446101"/>
          </a:xfrm>
        </p:spPr>
        <p:txBody>
          <a:bodyPr rtlCol="0" anchor="ctr">
            <a:noAutofit/>
          </a:bodyPr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техническом осмотре вагонов в парке станции выявляются вагоны, которые требуют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1337" y="2296269"/>
            <a:ext cx="10593541" cy="8345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36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отцепочного ремонта на вагонно-ремонтных путях;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01337" y="3489190"/>
            <a:ext cx="10563497" cy="2229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вагоны с техническими неисправностями, которые могут быть устранены за время технического осмотра состава, установленное техпроцессом работы станции.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51684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1000" t="13333" r="34714" b="21778"/>
          <a:stretch/>
        </p:blipFill>
        <p:spPr>
          <a:xfrm>
            <a:off x="4632961" y="0"/>
            <a:ext cx="755904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714103" y="225480"/>
            <a:ext cx="592182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Параллельно с техническим осмотром, приемосдатчики осматривают вагоны в коммерческом отношении, для выявления и устранения коммерческих неисправностей, угрожающих безопасности движения и сохранности вагонов и перевозимого груза. Одновременно устанавливается наличие на вагонах пломб с последующей проверкой соответствия сведений о пломбах с данными, указанными в натурном листе поезда и перевозочных документах. </a:t>
            </a:r>
            <a:endParaRPr lang="ru-RU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05821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9897" y="331238"/>
            <a:ext cx="112950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окончании технического обслуживания и коммерческого осмотров и снятии ограждения с состава, старший осмотрщик вагонов или оператор по обслуживанию и ремонту вагонов сообщают дежурному по станции номера вагонов, требующих отцепочного ремонта, с последующим заполнением на эти вагоны уведомлений формы ВУ-23, а приемосдатчики после коммерческого осмотра сообщают номера вагонов, требующих подачи на специальные пути для устранения перегруза, проверке вагона, исправления погрузки, с последующим составлением на эти вагоны акта общей формы ГУ-23.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7357" t="13333" r="32786" b="20762"/>
          <a:stretch/>
        </p:blipFill>
        <p:spPr>
          <a:xfrm>
            <a:off x="3906044" y="4799458"/>
            <a:ext cx="2603863" cy="19361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3714" t="15746" r="29643" b="24825"/>
          <a:stretch/>
        </p:blipFill>
        <p:spPr>
          <a:xfrm>
            <a:off x="1188971" y="4793860"/>
            <a:ext cx="2717073" cy="19473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9907" y="4799458"/>
            <a:ext cx="2596405" cy="19473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06312" y="4793860"/>
            <a:ext cx="2603863" cy="192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05565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23406" y="1347541"/>
            <a:ext cx="10572206" cy="4226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окончании осмотра состава все вышеуказанные работники уведомляют дежурного по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станции или маневровому диспетчеру.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ВУ23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уведомление на ремонт вагона</a:t>
            </a: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ГУ23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 общей формы, в котором фиксируются выявленные в процессе перевозки коммерческие неисправности багажа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грузобагажа</a:t>
            </a:r>
            <a:r>
              <a:rPr lang="ru-RU" sz="2800" dirty="0" smtClean="0"/>
              <a:t>.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78381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23913" y="0"/>
            <a:ext cx="84115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05303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голки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155078-021E-49AB-8F30-C53CA1A5999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D26757D5-6F93-45B0-82A2-39BC87D70F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082C27-02EB-4B4A-A84F-7021AA79D4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Дизайн для путешествий</Template>
  <TotalTime>0</TotalTime>
  <Words>350</Words>
  <Application>Microsoft Office PowerPoint</Application>
  <PresentationFormat>Произвольный</PresentationFormat>
  <Paragraphs>37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Уголки</vt:lpstr>
      <vt:lpstr>Тема Office</vt:lpstr>
      <vt:lpstr>Обработка пассажирских поездов по прибытию на конечную станцию</vt:lpstr>
      <vt:lpstr>При подходе поезда к станции, дежурный по станции извещает работников:</vt:lpstr>
      <vt:lpstr>Дежурный по станции, после прибытия поезда на станцию, дает указание составителю поезда и дежурным стрелочного поста №1 о закреплении составов на пути прибытия. После остановки поезда, его закрепление тормозными башмаками и отцепки локомотива, работники ПТО ограждают состав и приступают к его осмотру. Количество бригад и групп, их расстановка и порядок обслуживания устанавливается в технологическом процессе работы ПТО станции. </vt:lpstr>
      <vt:lpstr>Обработка состава в парке по прибытию состоит из следующих операций:</vt:lpstr>
      <vt:lpstr>При техническом осмотре вагонов в парке станции выявляются вагоны, которые требуют: 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2022-04-01T17:55:50Z</dcterms:created>
  <dcterms:modified xsi:type="dcterms:W3CDTF">2025-04-16T05:14:33Z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