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Безопасность и экология на транспорте.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5.4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Безопасность на морском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Подразделения морской безопасности в портах своими действиями могут предотвратить многие нарушения.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Морская безопасность является важнейшей частью экономической и, следовательно, национальной безопасности страны. Обеспечение морской безопасности составляет необходимое условие участия России в мировой системе морских перевозок.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Принимаемые меры по обеспечению безопасности мореплавания позволили сократить число аварийных происшествий с 23 (в 1998 г.) до 11 (в 1999 г.), т.е. на 52,2%.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Безопасность на речном транспорте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	Обеспечение </a:t>
            </a:r>
            <a:r>
              <a:rPr lang="ru-RU" i="1" dirty="0" smtClean="0"/>
              <a:t>безопасности речного судоходства </a:t>
            </a:r>
            <a:r>
              <a:rPr lang="ru-RU" dirty="0" smtClean="0"/>
              <a:t>требует, чтобы эксплуатационные работники, плавсостав и другие должностные лица речного флота руководствовались документами, которые условно можно подразделить на три группы: уставные, нормативно-распорядительные   и   органов   судоходного   надзора за безопасностью  плавания.  Правила  Российского  Речного  Регистра определяют технические условия обеспечения безопасности  плавания  речных  и  озерных судов  по внутренним  водным путям и в прибрежных морских районах. Вводимые в эксплуатацию суда должны находиться в технически исправном состоянии, подтверждаемом соответствующими документами, быть укомплектованы судовым  экипажем  и  всем  необходимым  оборудованием.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Безопасность на речном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происшествия в зависимости от последствий для пассажиров, экипажа, судна, сооружения или экологии подразделяются на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аварийные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(гибель или тяжкие телесные повреждения людей; разрушение или затопление судна; посадка на мель или повреждение сооружений, повлекшее прекращение движения на 72 ч и более; разлив более 10 т нефтепродуктов) 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эксплуатационные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относящиеся к аварийным; при оказании помощи другим судам; при стихийных бедствиях; в ледовых условиях; при проведении экспериментов или опытов.)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Все случаи транспортных происшествий тщательно изучаются, по ним принимают соответствующие меры и устанавливают ответственность за происшедшее.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На внутренних судоходных путях в 1998 и 1999 гг. произошло по три аварии. Число транспортных происшествий, классифицируемые как эксплуатационные, уменьшились со 133 до 125.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Безопасность на воздушном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транспрте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Проблема безопасности на </a:t>
            </a:r>
            <a:r>
              <a:rPr lang="ru-RU" i="1" dirty="0" smtClean="0"/>
              <a:t>воздушном транспорте </a:t>
            </a:r>
            <a:r>
              <a:rPr lang="ru-RU" dirty="0" smtClean="0"/>
              <a:t>решается в двух направлениях: повышение прочности и надежности летательных аппаратов и создание средств и систем самолетовождения, обеспечивающих безопасность во всех ситуациях. Анализ показывает, что наиболее ответственной операцией является взлет и посадка. На безопасность движения существенно влияют погодные условия. Современная авиация имеет достаточно эффективные средства против обледенения воздушных судов в полете. Серьезная проблема управления воздушным движением — нахождение в воздушном пространстве над крупными городами большого количества самолетов, создающих взаимную опасность. Для исключения этой опасности воздушное пространство делится на зоны с контрольными пунктами наблюдения за курсом, скоростью и высотой полета каждого самолета в данной зоне.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Безопасность на воздушном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Для исключения этой опасности воздушное пространство делится на зоны с контрольными пунктами наблюдения за курсом, скоростью и высотой полета каждого самолета в данной зоне. 	Важным требованием обеспечения безопасности полетов является предупреждение перегруза воздушных судов.</a:t>
            </a:r>
          </a:p>
          <a:p>
            <a:pPr algn="just">
              <a:buNone/>
            </a:pPr>
            <a:r>
              <a:rPr lang="ru-RU" dirty="0" smtClean="0"/>
              <a:t>		В 1999 г. с воздушными судами произошло 21 авиационное происшествие (в том числе несколько авиакатастроф вертолетов). По сравнению с 1998 г. число происшествий уменьшилось на треть.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Безопасность на трубопроводном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Обеспечение безопасного транспортирования нефтепродуктов и газа — одна из важнейших задач </a:t>
            </a:r>
            <a:r>
              <a:rPr lang="ru-RU" i="1" dirty="0" smtClean="0"/>
              <a:t>трубопроводного транспорта. </a:t>
            </a:r>
            <a:r>
              <a:rPr lang="ru-RU" dirty="0" smtClean="0"/>
              <a:t>Решение этой задачи возможно за счет предотвращения аварий на магистральных </a:t>
            </a:r>
            <a:r>
              <a:rPr lang="ru-RU" dirty="0" err="1" smtClean="0"/>
              <a:t>газо</a:t>
            </a:r>
            <a:r>
              <a:rPr lang="ru-RU" dirty="0" smtClean="0"/>
              <a:t>- и нефтепроводах. Акционерная компания «</a:t>
            </a:r>
            <a:r>
              <a:rPr lang="ru-RU" dirty="0" err="1" smtClean="0"/>
              <a:t>Транснефть</a:t>
            </a:r>
            <a:r>
              <a:rPr lang="ru-RU" dirty="0" smtClean="0"/>
              <a:t>» взяла на вооружение концепцию безопасной эксплуатации магистральных нефтепроводов. Основные задачи по реализации намеченной работы были возложены компанией на центр технической диагностики «</a:t>
            </a:r>
            <a:r>
              <a:rPr lang="ru-RU" dirty="0" err="1" smtClean="0"/>
              <a:t>Диаскан</a:t>
            </a:r>
            <a:r>
              <a:rPr lang="ru-RU" dirty="0" smtClean="0"/>
              <a:t>», специально созданный для этого в Подмосковье. Основа концепции базируется на обследовании трубопроводов при помощи внутритрубных диагностических снарядов, которые дают возможность определить аномалии геометрии труб (вмятины, гофры, овальности) и скрытые дефекты.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Безопасность на трубопроводном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В 1997 Г. «</a:t>
            </a:r>
            <a:r>
              <a:rPr lang="ru-RU" dirty="0" err="1" smtClean="0"/>
              <a:t>Диаскан</a:t>
            </a:r>
            <a:r>
              <a:rPr lang="ru-RU" dirty="0" smtClean="0"/>
              <a:t>» провел </a:t>
            </a:r>
            <a:r>
              <a:rPr lang="ru-RU" dirty="0" err="1" smtClean="0"/>
              <a:t>профилеметрию</a:t>
            </a:r>
            <a:r>
              <a:rPr lang="ru-RU" dirty="0" smtClean="0"/>
              <a:t> основных нефтепроводов, а в 1999 г. — их дефектоскопию. На основе полученных данных сделаны расчеты на прочность дефектных участков, анализ характера распространения опасных дефектов нефтепровода позволяет выбрать оптимальную очередность проведения ремонтных работ. Суммарное количество аварий на нефтепроводах АК «</a:t>
            </a:r>
            <a:r>
              <a:rPr lang="ru-RU" dirty="0" err="1" smtClean="0"/>
              <a:t>Транснефть</a:t>
            </a:r>
            <a:r>
              <a:rPr lang="ru-RU" dirty="0" smtClean="0"/>
              <a:t>» снизилось в несколько раз. Были исключены аварии из-за коррозии и дефектов геометрии труб.</a:t>
            </a:r>
          </a:p>
          <a:p>
            <a:pPr algn="just">
              <a:buNone/>
            </a:pPr>
            <a:r>
              <a:rPr lang="ru-RU" dirty="0" smtClean="0"/>
              <a:t>		В одно направление по антикоррозийной защите стальных труб </a:t>
            </a:r>
            <a:r>
              <a:rPr lang="ru-RU" dirty="0" err="1" smtClean="0"/>
              <a:t>газо</a:t>
            </a:r>
            <a:r>
              <a:rPr lang="ru-RU" dirty="0" smtClean="0"/>
              <a:t>- и нефтепроводов — нанесение специального покрытия компании BACF, Это новшество опробовано на газопроводе Ямал-Европа, получены положительные результаты.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Экология на транспорте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Расчеты показывают, что ежегодный экологический ущерб. Связанный с работой транспортного комплекса России, можно оценить в 3,7 млрд. долл. США. Почти 80% этого ущерба вызвано загрязнением атмосферы вредными выбросами продуктов сгорания топлива. Транспорт оказывает агрессивное шумовое, а нередко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вибровоздействие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среду обитания людей, снижая их работоспособность, мешая полноценному отдыху.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Экология на транспорте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		Влияние транспорта на экосистему.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	</a:t>
            </a:r>
            <a:r>
              <a:rPr lang="ru-RU" b="1" i="1" dirty="0" smtClean="0"/>
              <a:t>Сферы воздействия транспорта на Экологию:</a:t>
            </a:r>
            <a:endParaRPr lang="ru-RU" b="1" dirty="0" smtClean="0"/>
          </a:p>
          <a:p>
            <a:r>
              <a:rPr lang="ru-RU" dirty="0" smtClean="0"/>
              <a:t>Потребление природных ресурсов (воздуха, воды, почвы, нефти, газа);</a:t>
            </a:r>
          </a:p>
          <a:p>
            <a:r>
              <a:rPr lang="ru-RU" dirty="0" smtClean="0"/>
              <a:t>Загрязнение воздушного бассейна, водных объектов, почвы при строительстве и эксплуатации путей сообщения;</a:t>
            </a:r>
          </a:p>
          <a:p>
            <a:r>
              <a:rPr lang="ru-RU" dirty="0" smtClean="0"/>
              <a:t> Создание высоких уровней шума, вибрации, электромагнитных и тепловых излучений;</a:t>
            </a:r>
          </a:p>
          <a:p>
            <a:r>
              <a:rPr lang="ru-RU" dirty="0" smtClean="0"/>
              <a:t>Травматизм и гибель людей, животных при транспортных происшествиях;</a:t>
            </a:r>
          </a:p>
          <a:p>
            <a:r>
              <a:rPr lang="ru-RU" dirty="0" smtClean="0"/>
              <a:t>Пересечение трассами привычных путей движения диких животных и пролета птиц;</a:t>
            </a:r>
          </a:p>
          <a:p>
            <a:r>
              <a:rPr lang="ru-RU" dirty="0" smtClean="0"/>
              <a:t> Разрушение и отчуждение почвы под строительство транспортных объектов.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Экология на транспорте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		</a:t>
            </a:r>
            <a:r>
              <a:rPr lang="ru-RU" b="1" i="1" dirty="0" smtClean="0"/>
              <a:t>Объекты воздействия:</a:t>
            </a:r>
            <a:endParaRPr lang="ru-RU" b="1" dirty="0" smtClean="0"/>
          </a:p>
          <a:p>
            <a:r>
              <a:rPr lang="ru-RU" i="1" dirty="0" smtClean="0"/>
              <a:t> </a:t>
            </a:r>
            <a:r>
              <a:rPr lang="ru-RU" dirty="0" smtClean="0"/>
              <a:t>Атмосфера;</a:t>
            </a:r>
          </a:p>
          <a:p>
            <a:r>
              <a:rPr lang="ru-RU" dirty="0" smtClean="0"/>
              <a:t> Население;</a:t>
            </a:r>
          </a:p>
          <a:p>
            <a:r>
              <a:rPr lang="ru-RU" dirty="0" smtClean="0"/>
              <a:t>Жилищный фонд;</a:t>
            </a:r>
          </a:p>
          <a:p>
            <a:r>
              <a:rPr lang="ru-RU" dirty="0" smtClean="0"/>
              <a:t>Производственные объекты;</a:t>
            </a:r>
          </a:p>
          <a:p>
            <a:r>
              <a:rPr lang="ru-RU" dirty="0" err="1" smtClean="0"/>
              <a:t>Сельхозугодья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 Растительный мир;</a:t>
            </a:r>
          </a:p>
          <a:p>
            <a:r>
              <a:rPr lang="ru-RU" dirty="0" smtClean="0"/>
              <a:t> Водные объекты.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Безопасность на железнодорожном  транспорте.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Безопасность на всех видах транспорта — острая социально-экономическая проблема. Актуальность ее эффективного решения возрастает с каждым годом как для органов управления транспортным комплексом, так и для их структурных подразделений.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Для каждого вида транспорта эта проблема является комплексной, т.е. предусматривающей систему целенаправленных мер, способствующих предупреждению и снижению уровня аварийности, сокращению числа транспортных происшествий и экономических потерь на ликвидацию их последствий. 	В то же время подходы к решению проблем безопасности имеют свою специфику.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Экология на автомобильном 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Главный загрязнитель атмосферы —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автомобильный транспорт,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причем, выброс им в атмосферу вредных веществ с ростом парка подвижного состава ежегодно увеличивается примерно на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2%.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Федеральным законом «Об охране атмосферного воздуха», принятым Государственной Думой России в мае 1999 г., предусмотрено введение в России норм Евро-3 и Евро-4, ограничивающих выброс автомобильными двигателями в атмосферу отработавших газов.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На Уральском электрохимическом комбинате (г.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Новоуральск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Свердловской области) создано производство по выпуску катализаторов, позволяющих на 95% уменьшить выброс вредных веществ двигателями внутреннего сгорания. Проектная мощность производства позволяет полностью удовлетворить потребности России в катализаторах.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Экология на железнодорожном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i="1" dirty="0" smtClean="0"/>
              <a:t>		</a:t>
            </a:r>
            <a:r>
              <a:rPr lang="ru-RU" b="1" i="1" dirty="0" smtClean="0"/>
              <a:t>Железнодорожный транспорт </a:t>
            </a:r>
            <a:r>
              <a:rPr lang="ru-RU" dirty="0" smtClean="0"/>
              <a:t>также является источником выбросов вредных веществ в атмосферу. Работа котельных, шпалопропиточных заводов, приготовление сухого песка в депо, нанесение лакокрасочных покрытий, сварка деталей, </a:t>
            </a:r>
            <a:r>
              <a:rPr lang="ru-RU" dirty="0" err="1" smtClean="0"/>
              <a:t>газорезные</a:t>
            </a:r>
            <a:r>
              <a:rPr lang="ru-RU" dirty="0" smtClean="0"/>
              <a:t> работы, гальванические операции — далеко не полный перечень процессов, которые связаны с выбросом в атмосферу загрязняющих веществ. Путевая техника, мотовозы, тепловозы — серьезные источники загрязнений окружающей среды. Так, один тепловоз по количеству вредных выбросов в атмосферу эквивалентен 10-15 грузовым автомобилям средней мощности. Значения этих выбросов при работе тепловозного дизеля в режиме номинальной мощности в несколько раз больше, чем при его работе на холостом ходу.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Экология на воздушном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 </a:t>
            </a:r>
            <a:r>
              <a:rPr lang="ru-RU" b="1" i="1" dirty="0" smtClean="0"/>
              <a:t>Воздушный транспорт </a:t>
            </a:r>
            <a:r>
              <a:rPr lang="ru-RU" dirty="0" smtClean="0"/>
              <a:t>оказывает значительное шумовое воздействие и выброс загрязняющих веществ. Шум создают авиационные двигатели, вспомогательные силовые установки. В аэропортах уровень шума достигает 100 дБ. Помимо шумового воздействия авиация производит электромагнитное загрязнение среды. Ее радиолокационная и  радионавигационная техника излучает в окружающую среду потоки электромагнитной энергии сверхзвуковой, высокой и ультравысокой частот. Кроме того, авиация загрязняет биосферу продуктами сгорания авиационного керосина.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Экология на водном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Водный транспорт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и другие вида транспорта, влияет на окружающую среду путем выбросов загрязняющих веществ в атмосферу, сброса сточных вод с судов и береговых объектов. При морских перевозках происходит загрязнение моря нефтью и другими перевозимыми грузами, сточными водами, мусором. Самыми опасными загрязнителями водного бассейна являются нефть и нефтепродукты. Ежегодно в моря и океаны попадает примерно 6 млн. т нефти, что влечет за собой большие расходы по очистке бассейнов, приводит к полному уничтожению рыб многих ценных пород.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Экология водном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Кроме танкеров, большая опасность от судов морского транспорта с атомными силовыми установками, которые могут привести к радиоактивному загрязнению окружающей среды. В России 17 ледоколов такого типа,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лихтеровоз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Севморпуть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5 судов атомно-технологического обслуживания, ремонтно-технологическое предприятие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Атомфлот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в Мурманске. Решение проблемы утилизации и захоронения радиоактивных отходов решается в рамках Федеральной целевой программы «Обращение с радиоактивными отходами и отработанными материалами, их утилизация и захоронение в 1996-2005 гг.»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Экология на трубопроводном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Отрицательное экологическое воздействие </a:t>
            </a:r>
            <a:r>
              <a:rPr lang="ru-RU" i="1" dirty="0" smtClean="0"/>
              <a:t>трубопроводного транспорта </a:t>
            </a:r>
            <a:r>
              <a:rPr lang="ru-RU" dirty="0" smtClean="0"/>
              <a:t>начинается с отчуждения полосы отвода (30-45 м), а иногда и больше, с учетом прокладки подъездных путей в зоне строительства трубопровода. Самовосстановление нарушенного почвенно-растительного покрова происходит десятилетиями, а иногда восстановление его вообще не происходит. Наземное строительство трубопроводов в северных районах часто отпугивает стада оленей, лишая их привычных для них пастбищ.</a:t>
            </a:r>
          </a:p>
          <a:p>
            <a:pPr algn="just">
              <a:buNone/>
            </a:pPr>
            <a:r>
              <a:rPr lang="ru-RU" dirty="0" smtClean="0"/>
              <a:t>		Природоохранная деятельность Министерства транспорта РФ осуществляется на основе разработанной специалистами программы управления охраной окружающей среды в транспортном комплексе России.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43063" y="1285875"/>
            <a:ext cx="7000903" cy="47863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Безопасность на железнодорожном  транспорте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организационные и технические мероприятия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 железнодорожном транспорте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должны отвечать требованиям безопасного и бесперебойного движения поездов. Безопасность движения обеспечивается содержанием в постоянной исправности всех железнодорожных сооружений, пути, подвижного состава, оборудования и механизмов, устройств СЦБ и связи, организацией их осмотров и предупредительного технического обслуживания.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Повышение интенсивности движения, скорости и массы поездов предъявляет жесткие требования к устройствам автоматических и полуавтоматических систем управления движением на перегонах, станциях, переездах.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Безопасность на железнодорожном транспорте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безопасности движения обеспечивается: механизацией и автоматизацией работ на сортировочных, участковых, грузовых, пассажирских станциях и подъездных путях предприятий; усилением элементов железнодорожного пути; улучшением тормозных и конструктивных характеристик подвижного состава; созданием необходимых условий труда и отдыха работникам и в первую очередь машинистам локомотивов; проведением необходимого обучения и инструктажей работников.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9289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Для осуществления безопасности движения на железнодорожном транспорте были предусмотрены следующие основные  направления деятельности: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31813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разработка, создание и оснащение железных дорог современными приборами, устройствами и системами безопасности;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внедрение обязательной сертификации технических средств на соответствие требованиям обеспечения безопасности движения;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законодательных актов по обеспечению безопасности.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Безопасность движения на автомобильном транспорте.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Проблема безопасности движения на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автомобильных дорогах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приобрела чрезвычайную остроту. В нашей стране как и во всех развитых странах дорожно-транспортные происшествия анализируются системно с разработкой мероприятий по предупреждению аварий и ослаблению их последствий.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Первая группа мероприятий: повышение устойчивости и управляемости машин, совершенствование тормозов, повышение надежности шин, улучшение обзорности, применение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неслепящих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фар, эффективного сигнального оборудования и др.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Вторая группа мероприятий: повышение прочности кузова, надежность дверных замков, использование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энергопоглощающих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(выдвижных) бамперов, использование ремней и подушек безопасности, подголовников и др.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4184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Безопасность движения на автомобильном транспорте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Аварийность на автомобильном транспорте продолжает оставаться одной из важнейших проблем, значимость которой выходит за рамки транспортной отрасли. С целью сокращения количества дорожно-транспортных происшествий и пострадавших в них людей реализуются мероприятия федеральной целевой программы «Повышение безопасности дорожного движения в России».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Безопасность движения на автомобильном транспорте 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Статистика показывает, что более 60% всех столкновений автомобилей в темное время суток происходит на дорогах из-за их  недостаточной освещенности. С начала 2000 г. в России введена обязательная контурная светоотражающая маркировка грузовых автомобилей, прицепов и полуприцепов, а также автобусов.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Всего на автомобильном и городском электрическом транспорте в  1999 г. произошло около  160 тыс. ДТП, в которых погибло 29718 человек и было ранено  182123 человека. По сравнении' с   1998   г.   количество   происшествий   и   число   раненых   сократилось соответственно на 0,3 и 0,9%, а число погибших возросло на 2,4%.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Безопасность на морском транспорте.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Термин </a:t>
            </a:r>
            <a:r>
              <a:rPr lang="ru-RU" i="1" dirty="0" smtClean="0"/>
              <a:t>«морская безопасность» </a:t>
            </a:r>
            <a:r>
              <a:rPr lang="ru-RU" dirty="0" smtClean="0"/>
              <a:t>не имеет законодательного определения и в ряде случаев трактуется как синоним термина «безопасность морского судоходства».</a:t>
            </a:r>
          </a:p>
          <a:p>
            <a:pPr algn="just">
              <a:buNone/>
            </a:pPr>
            <a:r>
              <a:rPr lang="ru-RU" dirty="0" smtClean="0"/>
              <a:t>		В нашей стране под термином «морская безопасность» понимают постоянно поддерживаемое состояние защищенности интересов населения, государства, международного сообщества, судов и их экипажей, портов и их персонала относительно всех возможных угроз и воздействий, связанных с морскими перевозками. Частным случаем морской безопасности является понятие «безопасность морского судоходства», по существу связанное с безопасностью эксплуатации судов, террористической и экологической   безопасностью.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398</TotalTime>
  <Words>117</Words>
  <Application>Microsoft Office PowerPoint</Application>
  <PresentationFormat>Экран (4:3)</PresentationFormat>
  <Paragraphs>82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Безопасность и экология на транспорте.</vt:lpstr>
      <vt:lpstr>Безопасность на железнодорожном  транспорте.</vt:lpstr>
      <vt:lpstr>Безопасность на железнодорожном  транспорте</vt:lpstr>
      <vt:lpstr>Безопасность на железнодорожном транспорте</vt:lpstr>
      <vt:lpstr>Для осуществления безопасности движения на железнодорожном транспорте были предусмотрены следующие основные  направления деятельности:</vt:lpstr>
      <vt:lpstr>Безопасность движения на автомобильном транспорте.</vt:lpstr>
      <vt:lpstr>Безопасность движения на автомобильном транспорте </vt:lpstr>
      <vt:lpstr>Безопасность движения на автомобильном транспорте </vt:lpstr>
      <vt:lpstr>Безопасность на морском транспорте.</vt:lpstr>
      <vt:lpstr>Безопасность на морском транспорте</vt:lpstr>
      <vt:lpstr>Безопасность на речном транспорте</vt:lpstr>
      <vt:lpstr>Безопасность на речном транспорте</vt:lpstr>
      <vt:lpstr>Безопасность на воздушном транспрте</vt:lpstr>
      <vt:lpstr>Безопасность на воздушном транспорте</vt:lpstr>
      <vt:lpstr>Безопасность на трубопроводном транспорте</vt:lpstr>
      <vt:lpstr>Безопасность на трубопроводном транспорте</vt:lpstr>
      <vt:lpstr>Экология на транспорте</vt:lpstr>
      <vt:lpstr>Экология на транспорте</vt:lpstr>
      <vt:lpstr>Экология на транспорте</vt:lpstr>
      <vt:lpstr>Экология на автомобильном  транспорте</vt:lpstr>
      <vt:lpstr>Экология на железнодорожном транспорте</vt:lpstr>
      <vt:lpstr>Экология на воздушном транспорте</vt:lpstr>
      <vt:lpstr>Экология на водном транспорте</vt:lpstr>
      <vt:lpstr>Экология водном транспорте</vt:lpstr>
      <vt:lpstr>Экология на трубопроводном транспорте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41</cp:revision>
  <dcterms:created xsi:type="dcterms:W3CDTF">2024-03-31T15:01:47Z</dcterms:created>
  <dcterms:modified xsi:type="dcterms:W3CDTF">2025-04-30T06:00:59Z</dcterms:modified>
</cp:coreProperties>
</file>