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84" r:id="rId4"/>
    <p:sldId id="261" r:id="rId5"/>
    <p:sldId id="257" r:id="rId6"/>
    <p:sldId id="267" r:id="rId7"/>
    <p:sldId id="285" r:id="rId8"/>
    <p:sldId id="286" r:id="rId9"/>
    <p:sldId id="262" r:id="rId10"/>
    <p:sldId id="263" r:id="rId11"/>
    <p:sldId id="287" r:id="rId12"/>
    <p:sldId id="258" r:id="rId13"/>
    <p:sldId id="264" r:id="rId14"/>
    <p:sldId id="259" r:id="rId15"/>
    <p:sldId id="265" r:id="rId16"/>
    <p:sldId id="268" r:id="rId17"/>
    <p:sldId id="266" r:id="rId18"/>
    <p:sldId id="269" r:id="rId19"/>
    <p:sldId id="271" r:id="rId20"/>
    <p:sldId id="288" r:id="rId21"/>
    <p:sldId id="272" r:id="rId22"/>
    <p:sldId id="277" r:id="rId23"/>
    <p:sldId id="290" r:id="rId24"/>
    <p:sldId id="273" r:id="rId25"/>
    <p:sldId id="28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4.10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узлы и терминалы.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	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	транспортные </a:t>
            </a:r>
            <a:r>
              <a:rPr lang="ru-RU" dirty="0" smtClean="0"/>
              <a:t>узлы подразделяют на сухопутные и прибрежные (расположенные рядом с акваториями морей, рек и озер).</a:t>
            </a:r>
          </a:p>
          <a:p>
            <a:pPr algn="just">
              <a:buNone/>
            </a:pPr>
            <a:r>
              <a:rPr lang="ru-RU" b="1" dirty="0" smtClean="0"/>
              <a:t>		</a:t>
            </a:r>
            <a:endParaRPr lang="ru-RU" dirty="0" smtClean="0"/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219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 географическому положению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Пользователь\Desktop\логистика сухопутн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643314"/>
            <a:ext cx="4000612" cy="2666033"/>
          </a:xfrm>
          <a:prstGeom prst="rect">
            <a:avLst/>
          </a:prstGeom>
          <a:noFill/>
        </p:spPr>
      </p:pic>
      <p:pic>
        <p:nvPicPr>
          <p:cNvPr id="6" name="Picture 3" descr="C:\Users\Пользователь\Desktop\прибрежн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554016"/>
            <a:ext cx="3833818" cy="2875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малые и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средние с численностью населения до 100 тыс. человек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большие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крупные с населением до I млн.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крупнейшие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в которых проживает более I млн. человек.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1443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 численности населения транспортные узлы имеют три градации: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Транспортные узлы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Транспортные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узлы строят и развивают по генеральным схемам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объединяющим все входящие в узлы виды транспорта.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Эти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схемы разрабатывают с расчетом на длительную перспективу — до 50 лет, предусматривая в них резервные возможности для развития отдельных видов транспорта.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Наибольшую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сложность в транспортных узлах представляют перевозки грузов в смешанных сообщениях с перегрузкой с одного вида транспорта на другой. Рациональная технология и организация таких перевозок определяют успешную работу транспортного узла в целом.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78631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dirty="0" smtClean="0"/>
              <a:t>Работа </a:t>
            </a:r>
            <a:r>
              <a:rPr lang="ru-RU" sz="2800" dirty="0" smtClean="0"/>
              <a:t>транспортного узла по освоению пассажирских перевозок в значительной мере зависит от планировки городов и сетей магистральных улиц. </a:t>
            </a:r>
            <a:endParaRPr lang="ru-RU" sz="2800" dirty="0" smtClean="0"/>
          </a:p>
          <a:p>
            <a:pPr algn="just">
              <a:buNone/>
            </a:pPr>
            <a:r>
              <a:rPr lang="ru-RU" sz="2800" dirty="0" smtClean="0"/>
              <a:t>	</a:t>
            </a:r>
            <a:r>
              <a:rPr lang="ru-RU" sz="2800" dirty="0" smtClean="0"/>
              <a:t>	Эти </a:t>
            </a:r>
            <a:r>
              <a:rPr lang="ru-RU" sz="2800" dirty="0" smtClean="0"/>
              <a:t>сети должны иметь хорошие и удобные выходы  на внегородские автодороги,  а также  на железнодорожные, автомобильные, речные, морские вокзалы и аэропорты.</a:t>
            </a:r>
          </a:p>
          <a:p>
            <a:pPr algn="just">
              <a:buNone/>
            </a:pPr>
            <a:r>
              <a:rPr lang="ru-RU" sz="2800" dirty="0" smtClean="0"/>
              <a:t>		При </a:t>
            </a:r>
            <a:r>
              <a:rPr lang="ru-RU" sz="2800" dirty="0" smtClean="0"/>
              <a:t>благоприятных возможностях подхода железной дороги к порту строят объединенные железнодорожно-водные вокзалы.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узлы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15370" cy="178595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		</a:t>
            </a:r>
            <a:r>
              <a:rPr lang="ru-RU" sz="3100" dirty="0" smtClean="0"/>
              <a:t>Автовокзалы </a:t>
            </a:r>
            <a:r>
              <a:rPr lang="ru-RU" sz="3100" dirty="0" smtClean="0"/>
              <a:t>в пределах транспортного узла также обычно размещают рядом с железнодорожными, морскими или речными вокзалами, обеспечивая этим удобства пассажиров при пересадке с одного вида транспорта на другой.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Автовокзалы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3" name="Picture 1" descr="C:\Users\Пользователь\Desktop\автовокзал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214686"/>
            <a:ext cx="7286676" cy="32428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40493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		</a:t>
            </a:r>
            <a:r>
              <a:rPr lang="ru-RU" sz="3100" dirty="0" smtClean="0"/>
              <a:t>Аэропорты </a:t>
            </a:r>
            <a:r>
              <a:rPr lang="ru-RU" sz="3100" dirty="0" smtClean="0"/>
              <a:t>размещают за пределами города на удалении до 30 км от жилой зоны и мест массового отдыха населения.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Аэропорты</a:t>
            </a:r>
            <a:endParaRPr lang="ru-RU" dirty="0"/>
          </a:p>
        </p:txBody>
      </p:sp>
      <p:pic>
        <p:nvPicPr>
          <p:cNvPr id="17409" name="Picture 1" descr="C:\Users\Пользователь\Desktop\аэропор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857496"/>
            <a:ext cx="7429552" cy="3538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/>
              <a:t>Линии трубопроводного транспорта нефти и нефтепродуктов, а также емкости для хранения жидкого топлива располагают за пределами городов.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>Трубопроводный транспорт</a:t>
            </a:r>
            <a:endParaRPr lang="ru-RU" dirty="0"/>
          </a:p>
        </p:txBody>
      </p:sp>
      <p:pic>
        <p:nvPicPr>
          <p:cNvPr id="16385" name="Picture 1" descr="C:\Users\Пользователь\Desktop\трубопроводный транспор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857496"/>
            <a:ext cx="6429420" cy="3348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Распределительные центры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	Важное </a:t>
            </a:r>
            <a:r>
              <a:rPr lang="ru-RU" dirty="0" smtClean="0"/>
              <a:t>место в структуре транспортных узлов занимают распределительные центры, в том числе крупные торговые базы и складские комплексы, транспортные терминалы.</a:t>
            </a:r>
          </a:p>
          <a:p>
            <a:endParaRPr lang="ru-RU" dirty="0"/>
          </a:p>
        </p:txBody>
      </p:sp>
      <p:pic>
        <p:nvPicPr>
          <p:cNvPr id="15361" name="Picture 1" descr="C:\Users\Пользователь\Desktop\распределительный цент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214686"/>
            <a:ext cx="6786610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200" i="1" dirty="0" smtClean="0"/>
              <a:t>Транспортный терминал</a:t>
            </a:r>
            <a:r>
              <a:rPr lang="ru-RU" sz="3200" dirty="0" smtClean="0"/>
              <a:t> представляет собой грузовой центр, способный выполнять весь комплекс услуг, связанный с процессом транспортирования грузов, а именно: их таможенное оформление, погрузочно-разгрузочные и складские работы, ответственное хранение, сортировка, упаковка, формирование отправок, информационное, финансовое обслуживание и др.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терминалы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i="1" dirty="0" smtClean="0"/>
              <a:t>Терминалы классифицируют</a:t>
            </a:r>
            <a:r>
              <a:rPr lang="ru-RU" dirty="0" smtClean="0"/>
              <a:t> на универсальные и специализированные. </a:t>
            </a:r>
          </a:p>
          <a:p>
            <a:pPr algn="just">
              <a:buNone/>
            </a:pPr>
            <a:r>
              <a:rPr lang="ru-RU" dirty="0" smtClean="0"/>
              <a:t>		Универсальные </a:t>
            </a:r>
            <a:r>
              <a:rPr lang="ru-RU" dirty="0" smtClean="0"/>
              <a:t>терминалы обеспечивают обработку грузов широкой номенклатуры, совместимых по условиям хранения. Специализированные терминалы осуществляют операции с грузами одного наименования (например, с нефтепродуктами).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терминалы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Транспортным узлом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называют пункт стыкования и взаимодействия двух или более видов транспорта, обладающий комплексом технических средств, устройств и технологий, предназначенных для обслуживания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грузо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и пассажиропотоков.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Транспортный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узел объединяет в себе железнодорожные станции и связывающие их рельсовые пути, морские, речные порты и аэропорты, автомобильные дороги, нефтепроводы и нефтепродуктопроводы, системы городских транспортных коммуникаций.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Транспортные узлы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Транспортный терминал</a:t>
            </a:r>
            <a:endParaRPr lang="ru-RU" dirty="0"/>
          </a:p>
        </p:txBody>
      </p:sp>
      <p:pic>
        <p:nvPicPr>
          <p:cNvPr id="46085" name="Picture 5" descr="https://handynews.ru/wp-content/uploads/2022/06/07_9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8358246" cy="4786346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500166" y="2428868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	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портах водного транспорта под терминалами понимают причалы, предназначенные для: перегрузки (перекачки) и хранения определенных грузов. Так, во многих портах существуют контейнерные терминалы, способные принимать и обрабатывать суда-контейнеровозы, хранить крупные контейнерные партии грузов, принимать и отправлять контейнеры автомобильным и железнодорожным транспортом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Современные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грузовые терминалы универсального и специализированного назначения строят во многих городах России. Субъекты РФ разрабатываются региональные программы строительства грузовых терминалов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Транспортные терминалы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Транспортные терминалы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середине 90-х годов Правительство г. Москвы совместно с администрацией Московской области и Минтрансом России приняло программу создания системы грузовых терминалов для столицы и Подмосковья. Эта программа, получившая название «Московский терминал», рассчитана до 2005 г. Намечено строительство 8 крупных и 22 средних по мощности терминальных комплексов, объединенных единой технологией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логистического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управления транспортными, информационными, финансовыми потоками и представляющих широкий спектр сервисных и коммерческо-деловых услуг. За истекшие годы в Москве и Подмосковье введены в эксплуатацию 10 терминальных комплексов европейского класса с высоким качеством обслуживания грузовладельцев. В настоящее время более 90% программы выполнено.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Терминальный комплекс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666839"/>
            <a:ext cx="7786742" cy="469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Складские емкости этих комплексов рассчитаны на единовременное хранение от 12 до 30 тыс. стандартных грузовых единиц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европоддонах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Суточная перерабатывающая способность таких комплексов до 1 тыс. ед.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национальной сети терминальных грузовых комплексов будет способствовать сокращению транспортных издержек и ускорению товародвижения, что особенно важно для крупных транспортных узлов.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терминалы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14488"/>
            <a:ext cx="764386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Транспортный узел </a:t>
            </a:r>
            <a:endParaRPr lang="ru-RU" dirty="0"/>
          </a:p>
        </p:txBody>
      </p:sp>
      <p:pic>
        <p:nvPicPr>
          <p:cNvPr id="41986" name="Picture 2" descr="C:\Users\Пользователь\Desktop\транспортный узе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8322" y="1524000"/>
            <a:ext cx="6947355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транспортных узлах осуществляется: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перевалка грузов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пересадка пассажиров с одного вида транспорта на другой.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происходит распределение и перемещение грузопотоков и пассажиропотоков в транзитном и местном сообщениях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транспортное обслуживание предприятий и населения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узлы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узлы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dirty="0" smtClean="0"/>
              <a:t>	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Транспортные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узлы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классифицируют по следующим признакам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количеству стыкующихся в узле видов транспорта</a:t>
            </a:r>
          </a:p>
          <a:p>
            <a:pPr lvl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схемам взаимного расположения транспортных объектов</a:t>
            </a:r>
          </a:p>
          <a:p>
            <a:pPr lvl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характеру эксплуатационной работы</a:t>
            </a:r>
          </a:p>
          <a:p>
            <a:pPr lvl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географическому положению</a:t>
            </a:r>
          </a:p>
          <a:p>
            <a:pPr lvl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численности проживающего населения.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>	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 количеству взаимодействующих видов транспорта узлы подразделяют на: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железнодорожно-автодорожные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714620"/>
            <a:ext cx="6858048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Железнодорожное-водно-автодорожное</a:t>
            </a:r>
            <a:endParaRPr lang="ru-RU" dirty="0"/>
          </a:p>
        </p:txBody>
      </p:sp>
      <p:pic>
        <p:nvPicPr>
          <p:cNvPr id="43010" name="Picture 2" descr="C:\Users\Пользователь\Desktop\ж-водно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714488"/>
            <a:ext cx="6822329" cy="45482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Водно-автодорожные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44035" name="Picture 3" descr="C:\Users\Пользователь\Desktop\водно автодорожное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" y="1618488"/>
            <a:ext cx="7802880" cy="4383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514353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однокомплектные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 раздельным расположением пассажирского и грузового районов),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многокомплектные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 объединенным расположением пассажирского и грузового районов),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омбинированные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 комбинированным расположением указанных районов).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Многокомплектные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узлы характерны только для крупных городов, например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Москвы, Санкт-Петербурга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		Они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имеют несколько промышленных районов с обслуживающими их грузовыми железнодорожными станциями и самостоятельные вокзалы для разных видов пассажирского транспорта.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взаимному расположению транспортных объектов различают узлы: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277</TotalTime>
  <Words>66</Words>
  <Application>Microsoft Office PowerPoint</Application>
  <PresentationFormat>Экран (4:3)</PresentationFormat>
  <Paragraphs>75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Бумажная</vt:lpstr>
      <vt:lpstr>Транспортные узлы и терминалы.</vt:lpstr>
      <vt:lpstr>Транспортные узлы</vt:lpstr>
      <vt:lpstr>Транспортный узел </vt:lpstr>
      <vt:lpstr>Транспортные узлы</vt:lpstr>
      <vt:lpstr>Транспортные узлы</vt:lpstr>
      <vt:lpstr> По количеству взаимодействующих видов транспорта узлы подразделяют на:</vt:lpstr>
      <vt:lpstr>Железнодорожное-водно-автодорожное</vt:lpstr>
      <vt:lpstr>Водно-автодорожные.</vt:lpstr>
      <vt:lpstr>По взаимному расположению транспортных объектов различают узлы:</vt:lpstr>
      <vt:lpstr>По географическому положению</vt:lpstr>
      <vt:lpstr>По численности населения транспортные узлы имеют три градации:</vt:lpstr>
      <vt:lpstr>Транспортные узлы</vt:lpstr>
      <vt:lpstr>Транспортные узлы</vt:lpstr>
      <vt:lpstr>Автовокзалы</vt:lpstr>
      <vt:lpstr>Аэропорты</vt:lpstr>
      <vt:lpstr>Трубопроводный транспорт</vt:lpstr>
      <vt:lpstr>Распределительные центры </vt:lpstr>
      <vt:lpstr>Транспортные терминалы</vt:lpstr>
      <vt:lpstr>Транспортные терминалы</vt:lpstr>
      <vt:lpstr>Транспортный терминал</vt:lpstr>
      <vt:lpstr>Транспортные терминалы</vt:lpstr>
      <vt:lpstr>Транспортные терминалы</vt:lpstr>
      <vt:lpstr>Терминальный комплекс</vt:lpstr>
      <vt:lpstr>Транспортные терминалы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32</cp:revision>
  <dcterms:created xsi:type="dcterms:W3CDTF">2024-03-31T15:01:47Z</dcterms:created>
  <dcterms:modified xsi:type="dcterms:W3CDTF">2024-05-13T18:58:51Z</dcterms:modified>
</cp:coreProperties>
</file>