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14.02.2025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Опасные условия перевозки свойства опасных грузов класса 7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   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Лекция 5.2 часть 2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500034" y="-9784"/>
            <a:ext cx="8215338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Условия временного хранения радиационных грузов на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станции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железнодорожных станциях, постоянно принимающих и отправляющих радиационные грузы, а также осуществляющих их временное хранение, должны быть выделены и огорожены специальные места площадью не менее 10 кв. м на складах общего пользования. Ограждение выделенного места должно быть выполнено из кирпича или бетона и иметь высоту не менее 2 м. На стену наносится знак радиационной опасности.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Доступ посторонних лиц на эту часть склада запрещается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9" name="Picture 3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3524227"/>
            <a:ext cx="6072230" cy="33337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714348" y="567103"/>
            <a:ext cx="8001056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Место хранения радиационных грузов выбирается комиссией в составе главного инженера Дорожного центра организации работы железнодорожных станций (председатель комиссии), начальника отдела грузовой и коммерческой работы, начальника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железнодорожной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станции, представителей: дорожного транспортно-экспедиционного предприятия, производственного участка или механизированной дистанции погрузочно-разгрузочных работ, пожарной охраны дороги, Дорожной санитарно-эпидемиологической станции (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ДорСЭС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), Государственного пожарного надзора и органов внутренних дел на транспорте.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Отведенные места должны быть оборудованы в соответствии с «Нормами радиационной безопасности» (НРБ-76) и «Основными санитарными правилами работы с радиоактивными веществами и другими источниками ионизирующих излучений» (ОСП-72/80).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Комиссия составляет акт приемки, в котором указываются условия хранения радиационных грузов, характер работ, которые разрешается проводить на территории склада с радиоактивными веществами. На основании акта приемки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ДорСЭС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оформляет санитарный паспорт, являющийся разрешением на право хранения радиационных грузов, сроком на три года. Копия санитарного паспорта направляется для регистрации в органы внутренних дел.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500034" y="0"/>
            <a:ext cx="8001024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Радиационные упаковки I, II и III транспортных категорий допускается временно хранить на складах вместе с другими грузами при соблюдении следующих условий: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	радиационные упаковки одновременно могут храниться в таком количестве, при котором сумма транспортных индексов не превышает 50;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	места для хранения радиационных упаковок должны быть расположены на расстоянии, указанном в приложении 18 к «Правилам перевозок опасных грузов по железным дорогам», от грузов с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непроявленными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кино-, фото- и рентгеновскими пленками и пластинками, а также от багажа;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	доза излучения на наружных поверхностях склада, где хранятся радиационные упаковки, не должна превышать 3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мкЗв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/ч (0,3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мбэр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/ч).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Мощность эквивалентной дозы за пределами станции не должна превышать фона данной местности более чем на 0,3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мкЗв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/ч (0,03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мбэр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/ч).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Мощность дозы излучения контролируют работники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ДорСЭС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железнодорожных станциях, эпизодически принимающих и отправляющих радиационные грузы, временное хранение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по¬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следних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допускается на общих складах при соблюдении указанных требований.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Упаковки III транспортной категории (4-я группа опасности), транспортируемые на условиях «исключительного использования», хранить на территории железнодорожной станции запрещается.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обеспечения контроля за продолжительностью и условиями хранения радиационных грузов необходимо вести отдельную книгу выгрузки (форма ГУ-44).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642910" y="214290"/>
            <a:ext cx="8072494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10.Радиометрическая проверка выгруженных вагонов и дезактивация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После выгрузки вагона или универсальных контейнеров, груженных только радиационными грузами, грузополучатель обязан произвести радиометрическую проверку вагонов и контейнеров (не должно быть «снимаемого» загрязнения радиоактивными веществами) и снять знаки радиационной опасности. В случае обнаружения загрязнения, превышающего допускаемые уровни, должна быть произведена дезактивация.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 отсутствии «снимаемого» загрязнения на вагонах и контейнерах грузополучатель должен выдать железнодорожной станции справку. До момента выдачи справки вагоны остаются на простое у грузополучателя.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Дезактивация вагонов выполняется силами и средствами грузополучателя под контролем представителей линейных органов санитарного надзора на железнодорожном транспорте. Расходы, связанные с дезактивацией вагонов и их простоем по этой причине, предъявляются в установленном порядке организации, по вине которой произошло загрязнение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071546"/>
            <a:ext cx="7072362" cy="4857784"/>
          </a:xfrm>
        </p:spPr>
        <p:txBody>
          <a:bodyPr>
            <a:noAutofit/>
          </a:bodyPr>
          <a:lstStyle/>
          <a:p>
            <a:pPr algn="ctr"/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8266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Организация перевозок радиационных грузов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428736"/>
            <a:ext cx="8072494" cy="5045216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          Для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постоянной перевозки радиационных упаковок в любом сочетании могут быть использованы специально оборудованные вагоны, принадлежащие грузоотправителям или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грузополучателям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          «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Снимаемое» радиоактивное загрязнение — радиоактивное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загрязнение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слабо связанное с поверхностью и определяемое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методом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«мазков». «Снимаемое» радиоактивное загрязнение вагонов, контейнеров и наружных поверхностей радиационных упаковок не допускается.</a:t>
            </a:r>
          </a:p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            Запрещается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перевозка радиационных упаковок, а также групп упаковок любой категории, сумма транспортных индексов которых превышает 50, мелкими отправками, в универсальных контейнерах,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грузобагажом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и в прямом международном сообщении.</a:t>
            </a:r>
          </a:p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            Предъявление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к перевозке радиационных упаковок с коротко­живущими нуклидами (период полураспада до 15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сут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.) и упаковок, требующих соблюдения определенного температурного режима, грузовыми поездами не допускается. Перевозка таких упаковок может осуществляться только пассажирскими поездами.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428604"/>
            <a:ext cx="8286808" cy="6045348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2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Мелкими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отправками принимаются радиационные упаковки массой не более 500 кг в одном месте (упаковки массой свыше 500 кг в одном месте принимаются только по согласованию с на­чальниками станции отправления и назначения), при перевозке в транспортных пакетах масса транспортных пакетов не должна превышать 1 т.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Радиационные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упаковки, направляемые в один адрес, грузоот­правитель обязан отправлять в пакетированном виде с учетом требований, установленных правилами перевозок грузов в транс­портных пакетах и ГОСТ 26663-85 «Пакеты транспортные. Форми­рование с применением средств пакетирования. Общие технические требования».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сборном вагоне вместе с другими грузами разрешается пере­возить транспортные упаковки I категории без ограничения, а II и III — в таком количестве, при котором сумма транспортных индексов не превышала бы 50.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Запрещается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совместная перевозка в одном вагоне радиаци­онных грузов с другими опасными грузами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непроявленными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кино-, фото- и рентгеновскими пленками и пластинками.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вагонах, загруженных только радиационным грузом, могут перевозиться упаковки любых транспортных категорий при условии, что сумма транспортных индексов не превышает 50.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643306" y="214290"/>
            <a:ext cx="4929222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413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Необходимость сопровождения грузов специалистом до пункта назначения в этом случае определяется отправителем.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41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 приеме радиационных упаковок железная дорога может произвести контрольную дозиметрическую проверку и при обна­ружении несоответствия полученных результатов с данными со­проводительных документов имеет право отказать в приеме их к перевозке.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41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Выявленные нарушения оформляются актами общей формы. Копии актов направляются в местные и ведомственные органы санитарного надзора, а также грузоотправителю.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41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Радиационные упаковки при перевозке и хранении должны быть установлены в положение, соответствующее манипуляционным знакам, предусмотренным на таре. Для обеспечения устойчивости они должны быть надежно закреплены грузоотправителем внутри вагона или контейнера.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785926"/>
            <a:ext cx="3429024" cy="2500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85720" y="54682"/>
            <a:ext cx="792961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Перевозка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возвратной тары из-под радиоактивных веществ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642910" y="1194375"/>
            <a:ext cx="785818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Порожние транспортные упаковочные комплекты из-под радио­активных веществ должны быть очищены и не иметь «снимаемого» загрязнения радиоактивными веществами на наружных поверх­ностях. Общее радиоактивное загрязнение должно быть при этом в пределах значений, при котором сумма транспортных индексов не превышала бы 50.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Перевозка их осуществляется на общих основаниях без ограни­чения.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Внутри защитного контейнера не должно быть материалов, за­грязненных радиоактивными веществами (вскрытых ампул или пеналов, ваты и т.п.), а мощность эквивалентной дозы излучения на расстоянии 0,1 м от наружной поверхности контейнера не должна превышать 1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мкЗв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/ч (0,1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мбэр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/ч).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Контейнер должен быть закрыт, опломбирован грузоотправи­телем и помешен в наружную упаковку без знаков радиационной опасности.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Отправитель порожней тары в накладной в графе «Наименование груза» указывает «Тара из-под радиоактивного вещества очищена и безопасна». Кроме того, он обязан приложить к накладной сер­тификат по форме, установленной «Правилами безопасности при транспортировании радиоактивных веществ» (ПБТРВ-73).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71480"/>
            <a:ext cx="4500594" cy="242889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Особенности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оформления перевозочных документов.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Отметки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 натурном листе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4714876" y="642918"/>
            <a:ext cx="392909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накладной в графе «Наименование груза» отправитель должен указать «Радиоактивное вещество», название радиоактивного ве­щества, транспортную категорию упаковки, транспортный индекс и активность вещества в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бекерелях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(кюри).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верхней части накладной отправитель обязан поставить красный штемпель «Радиоактивно» и, если радиационный груз обладает другими видами опасности, штемпеля о дополнительных видах опасности. Эти штемпеля работники станции переносят в вагонный лист.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539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 наличии в составе поезда вагонов с радиационными упаков­ками в натурном листе делается отметка «Радиоактивно».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3" name="Picture 3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214686"/>
            <a:ext cx="3802689" cy="33704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8324856" cy="135732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Порядок приема, погрузки, выгрузки РМ на станциях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14282" y="1822902"/>
            <a:ext cx="8501122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30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Радиационные грузы завозятся: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730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железнодорожную станцию, где имеются специальные склады для хранения радиационных упаковок, за 24 ч до отправ­ления;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730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железнодорожные станции, где радиационные упаковки хранятся на общих складах, за 6 ч до отправления в дневное время и за 12 ч при отправлении с 9 до 11ч следующего дня (по местному времени).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30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Погрузка, выгрузка упаковок III транспортной категории 4-й группы опасности, перевозимых на условиях «исключительного использования», производится только погрузочно-разгрузочными механизмами и только силами грузовладельцев.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30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Радиационные упаковки размещаются и экранируются грузоот­правителем так, чтобы мощность эквивалентной дозы излучения в любой точке внешней поверхности вагона и контейнера не пре­вышала 2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мЗв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/ч (200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мбэр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/ч), а на расстоянии 2 м от этой поверх­ности — 0,1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мЗв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/ч (10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мбэр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/ч).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73075" algn="l"/>
              </a:tabLs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Вагоны, полностью загруженные радиационными упаковками, не должны находиться в составе поезда рядом с пассажирскими вагонами, с грузовыми вагонами с людьми, с вагонами, имеющими тормозную площадку или загруженными опасными грузами, в том числе ядовитыми или взрывоопасными.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571472" y="1309718"/>
            <a:ext cx="807249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Грузоотправитель обязан в день сдачи груза к перевозке сооб­щить грузополучателю телеграфом об отправленных в его адрес радиационных упаковках следующие сведения: наименование груза, количество мест, массу радиационных упаковок, дату отправления, номер отправки и вагона (контейнера).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41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Грузополучатель обязан следить за поступлением отправленных в его адрес радиационных упаковок и в случае их неприбытия в установленный срок предъявляет к железной дороге требования о розыске и доставке радиационных упаковок по назначению.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41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Железнодорожная станция назначения должна сообщить о слу­чившемся органам внутренних дел и санитарного надзора на транс­порте, грузоотправителю и обеспечить розыск радиационных упа­ковок по заявлению грузополучателя с представлением документов согласно правилам перевозок грузов; при отсутствии у грузополу­чателя указанных документов — по телеграмме грузоотправителя.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41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571472" y="1209126"/>
            <a:ext cx="8001056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413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Железнодорожная станция назначения по прибытии радиаци­онных упаковок должна в соответствии с действующими правилами перевозок грузов немедленно уведомить получателя. Последний обязан в течение 12 ч с момента прибытия вывезти их со станции независимо от состояния упаковки. При несвоевременном полу­чении грузополучателем радиационных упаковок в пунктах назна­чения и задержке их вывоза железная дорога должна обратиться в органы внутренних дел на транспорте для принятия мер по при­нудительному вывозу этих упаковок.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41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Если грузополучателя, указанного в накладной, не окажется в пункте назначения, то грузоотправитель в течение одних суток после получения от железной дороги соответствующего уведом­ления обязан решить вопрос о передаче (переадресовке) груза другому потребителю.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413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случае обнаружения нарушения пломбы или повреждения радиационной упаковки составляется акт обшей формы (ГУ-23ВЦ) без вскры­тия упаковки и проверки ее содержимого и немедленно извещается грузоотправитель, санэпидстанция отделения дороги и местные органы санитарного надзора и Министерства внутренних дел. Вскрывают и проверяют упаковки в таких случаях только у полу­чателя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41</TotalTime>
  <Words>1529</Words>
  <Application>Microsoft Office PowerPoint</Application>
  <PresentationFormat>Экран (4:3)</PresentationFormat>
  <Paragraphs>61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Техническая</vt:lpstr>
      <vt:lpstr>Опасные условия перевозки свойства опасных грузов класса 7</vt:lpstr>
      <vt:lpstr>Организация перевозок радиационных грузов </vt:lpstr>
      <vt:lpstr>Слайд 3</vt:lpstr>
      <vt:lpstr>Слайд 4</vt:lpstr>
      <vt:lpstr>Слайд 5</vt:lpstr>
      <vt:lpstr>Особенности оформления перевозочных документов.  Отметки в натурном листе </vt:lpstr>
      <vt:lpstr> Порядок приема, погрузки, выгрузки РМ на станциях </vt:lpstr>
      <vt:lpstr>Слайд 8</vt:lpstr>
      <vt:lpstr>Слайд 9</vt:lpstr>
      <vt:lpstr>Слайд 10</vt:lpstr>
      <vt:lpstr>Слайд 11</vt:lpstr>
      <vt:lpstr>Слайд 12</vt:lpstr>
      <vt:lpstr>Слайд 13</vt:lpstr>
      <vt:lpstr>Спасибо 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Опасные условия перевозки свойства опасных грузов класса 7</dc:title>
  <dc:creator>user</dc:creator>
  <cp:lastModifiedBy>Пользователь</cp:lastModifiedBy>
  <cp:revision>7</cp:revision>
  <dcterms:created xsi:type="dcterms:W3CDTF">2025-02-12T14:53:00Z</dcterms:created>
  <dcterms:modified xsi:type="dcterms:W3CDTF">2025-02-14T13:20:19Z</dcterms:modified>
</cp:coreProperties>
</file>