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4" r:id="rId1"/>
  </p:sldMasterIdLst>
  <p:sldIdLst>
    <p:sldId id="256" r:id="rId2"/>
    <p:sldId id="266" r:id="rId3"/>
    <p:sldId id="257" r:id="rId4"/>
    <p:sldId id="258" r:id="rId5"/>
    <p:sldId id="259" r:id="rId6"/>
    <p:sldId id="260" r:id="rId7"/>
    <p:sldId id="261" r:id="rId8"/>
    <p:sldId id="262" r:id="rId9"/>
    <p:sldId id="263" r:id="rId10"/>
    <p:sldId id="264" r:id="rId11"/>
    <p:sldId id="265" r:id="rId12"/>
    <p:sldId id="267" r:id="rId13"/>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horzBarState="maximized">
    <p:restoredLeft sz="15000" autoAdjust="0"/>
    <p:restoredTop sz="94660"/>
  </p:normalViewPr>
  <p:slideViewPr>
    <p:cSldViewPr snapToGrid="0">
      <p:cViewPr varScale="1">
        <p:scale>
          <a:sx n="73" d="100"/>
          <a:sy n="73" d="100"/>
        </p:scale>
        <p:origin x="-624" y="-102"/>
      </p:cViewPr>
      <p:guideLst>
        <p:guide orient="horz" pos="2160"/>
        <p:guide pos="384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915128" y="1788454"/>
            <a:ext cx="8361229" cy="2098226"/>
          </a:xfrm>
        </p:spPr>
        <p:txBody>
          <a:bodyPr anchor="b">
            <a:noAutofit/>
          </a:bodyPr>
          <a:lstStyle>
            <a:lvl1pPr algn="ctr">
              <a:defRPr sz="7200" cap="all" baseline="0">
                <a:solidFill>
                  <a:schemeClr val="tx2"/>
                </a:solidFill>
              </a:defRPr>
            </a:lvl1pPr>
          </a:lstStyle>
          <a:p>
            <a:r>
              <a:rPr lang="ru-RU" smtClean="0"/>
              <a:t>Образец заголовка</a:t>
            </a:r>
            <a:endParaRPr lang="en-US" dirty="0"/>
          </a:p>
        </p:txBody>
      </p:sp>
      <p:sp>
        <p:nvSpPr>
          <p:cNvPr id="3" name="Subtitle 2"/>
          <p:cNvSpPr>
            <a:spLocks noGrp="1"/>
          </p:cNvSpPr>
          <p:nvPr>
            <p:ph type="subTitle" idx="1"/>
          </p:nvPr>
        </p:nvSpPr>
        <p:spPr>
          <a:xfrm>
            <a:off x="2679906" y="3956279"/>
            <a:ext cx="6831673" cy="1086237"/>
          </a:xfrm>
        </p:spPr>
        <p:txBody>
          <a:bodyPr>
            <a:normAutofit/>
          </a:bodyPr>
          <a:lstStyle>
            <a:lvl1pPr marL="0" indent="0" algn="ctr">
              <a:lnSpc>
                <a:spcPct val="112000"/>
              </a:lnSpc>
              <a:spcBef>
                <a:spcPts val="0"/>
              </a:spcBef>
              <a:spcAft>
                <a:spcPts val="0"/>
              </a:spcAft>
              <a:buNone/>
              <a:defRPr sz="23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en-US" dirty="0"/>
          </a:p>
        </p:txBody>
      </p:sp>
      <p:sp>
        <p:nvSpPr>
          <p:cNvPr id="4" name="Date Placeholder 3"/>
          <p:cNvSpPr>
            <a:spLocks noGrp="1"/>
          </p:cNvSpPr>
          <p:nvPr>
            <p:ph type="dt" sz="half" idx="10"/>
          </p:nvPr>
        </p:nvSpPr>
        <p:spPr>
          <a:xfrm>
            <a:off x="752858" y="6453386"/>
            <a:ext cx="1607944" cy="404614"/>
          </a:xfrm>
        </p:spPr>
        <p:txBody>
          <a:bodyPr/>
          <a:lstStyle>
            <a:lvl1pPr>
              <a:defRPr baseline="0">
                <a:solidFill>
                  <a:schemeClr val="tx2"/>
                </a:solidFill>
              </a:defRPr>
            </a:lvl1pPr>
          </a:lstStyle>
          <a:p>
            <a:fld id="{0240B1DE-86A8-47C5-9078-9360018FC176}" type="datetimeFigureOut">
              <a:rPr lang="ru-RU" smtClean="0"/>
              <a:pPr/>
              <a:t>21.04.2025</a:t>
            </a:fld>
            <a:endParaRPr lang="ru-RU"/>
          </a:p>
        </p:txBody>
      </p:sp>
      <p:sp>
        <p:nvSpPr>
          <p:cNvPr id="5" name="Footer Placeholder 4"/>
          <p:cNvSpPr>
            <a:spLocks noGrp="1"/>
          </p:cNvSpPr>
          <p:nvPr>
            <p:ph type="ftr" sz="quarter" idx="11"/>
          </p:nvPr>
        </p:nvSpPr>
        <p:spPr>
          <a:xfrm>
            <a:off x="2584054" y="6453386"/>
            <a:ext cx="7023377" cy="404614"/>
          </a:xfrm>
        </p:spPr>
        <p:txBody>
          <a:bodyPr/>
          <a:lstStyle>
            <a:lvl1pPr algn="ctr">
              <a:defRPr baseline="0">
                <a:solidFill>
                  <a:schemeClr val="tx2"/>
                </a:solidFill>
              </a:defRPr>
            </a:lvl1pPr>
          </a:lstStyle>
          <a:p>
            <a:endParaRPr lang="ru-RU"/>
          </a:p>
        </p:txBody>
      </p:sp>
      <p:sp>
        <p:nvSpPr>
          <p:cNvPr id="6" name="Slide Number Placeholder 5"/>
          <p:cNvSpPr>
            <a:spLocks noGrp="1"/>
          </p:cNvSpPr>
          <p:nvPr>
            <p:ph type="sldNum" sz="quarter" idx="12"/>
          </p:nvPr>
        </p:nvSpPr>
        <p:spPr>
          <a:xfrm>
            <a:off x="9830683" y="6453386"/>
            <a:ext cx="1596292" cy="404614"/>
          </a:xfrm>
        </p:spPr>
        <p:txBody>
          <a:bodyPr/>
          <a:lstStyle>
            <a:lvl1pPr>
              <a:defRPr baseline="0">
                <a:solidFill>
                  <a:schemeClr val="tx2"/>
                </a:solidFill>
              </a:defRPr>
            </a:lvl1pPr>
          </a:lstStyle>
          <a:p>
            <a:fld id="{5600572E-F536-4996-AA42-59D01651AA66}" type="slidenum">
              <a:rPr lang="ru-RU" smtClean="0"/>
              <a:pPr/>
              <a:t>‹#›</a:t>
            </a:fld>
            <a:endParaRPr lang="ru-RU"/>
          </a:p>
        </p:txBody>
      </p:sp>
      <p:grpSp>
        <p:nvGrpSpPr>
          <p:cNvPr id="7" name="Group 6"/>
          <p:cNvGrpSpPr/>
          <p:nvPr/>
        </p:nvGrpSpPr>
        <p:grpSpPr>
          <a:xfrm>
            <a:off x="752858" y="744469"/>
            <a:ext cx="10674117" cy="5349671"/>
            <a:chOff x="752858" y="744469"/>
            <a:chExt cx="10674117" cy="5349671"/>
          </a:xfrm>
        </p:grpSpPr>
        <p:sp>
          <p:nvSpPr>
            <p:cNvPr id="11" name="Freeform 6"/>
            <p:cNvSpPr/>
            <p:nvPr/>
          </p:nvSpPr>
          <p:spPr bwMode="auto">
            <a:xfrm>
              <a:off x="8151962" y="1685652"/>
              <a:ext cx="3275013" cy="4408488"/>
            </a:xfrm>
            <a:custGeom>
              <a:avLst/>
              <a:gdLst/>
              <a:ahLst/>
              <a:cxnLst/>
              <a:rect l="l" t="t" r="r" b="b"/>
              <a:pathLst>
                <a:path w="10000" h="10000">
                  <a:moveTo>
                    <a:pt x="8761" y="0"/>
                  </a:moveTo>
                  <a:lnTo>
                    <a:pt x="10000" y="0"/>
                  </a:lnTo>
                  <a:lnTo>
                    <a:pt x="10000" y="10000"/>
                  </a:lnTo>
                  <a:lnTo>
                    <a:pt x="0" y="10000"/>
                  </a:lnTo>
                  <a:lnTo>
                    <a:pt x="0" y="9126"/>
                  </a:lnTo>
                  <a:lnTo>
                    <a:pt x="8761" y="9127"/>
                  </a:lnTo>
                  <a:lnTo>
                    <a:pt x="8761" y="0"/>
                  </a:lnTo>
                  <a:close/>
                </a:path>
              </a:pathLst>
            </a:custGeom>
            <a:solidFill>
              <a:schemeClr val="tx2"/>
            </a:solidFill>
            <a:ln w="0">
              <a:noFill/>
              <a:prstDash val="solid"/>
              <a:round/>
              <a:headEnd/>
              <a:tailEnd/>
            </a:ln>
          </p:spPr>
        </p:sp>
        <p:sp>
          <p:nvSpPr>
            <p:cNvPr id="14" name="Freeform 6"/>
            <p:cNvSpPr/>
            <p:nvPr/>
          </p:nvSpPr>
          <p:spPr bwMode="auto">
            <a:xfrm flipH="1" flipV="1">
              <a:off x="752858" y="744469"/>
              <a:ext cx="3275668" cy="4408488"/>
            </a:xfrm>
            <a:custGeom>
              <a:avLst/>
              <a:gdLst/>
              <a:ahLst/>
              <a:cxnLst/>
              <a:rect l="l" t="t" r="r" b="b"/>
              <a:pathLst>
                <a:path w="10002" h="10000">
                  <a:moveTo>
                    <a:pt x="8763" y="0"/>
                  </a:moveTo>
                  <a:lnTo>
                    <a:pt x="10002" y="0"/>
                  </a:lnTo>
                  <a:lnTo>
                    <a:pt x="10002" y="10000"/>
                  </a:lnTo>
                  <a:lnTo>
                    <a:pt x="2" y="10000"/>
                  </a:lnTo>
                  <a:cubicBezTo>
                    <a:pt x="-2" y="9698"/>
                    <a:pt x="4" y="9427"/>
                    <a:pt x="0" y="9125"/>
                  </a:cubicBezTo>
                  <a:lnTo>
                    <a:pt x="8763" y="9128"/>
                  </a:lnTo>
                  <a:lnTo>
                    <a:pt x="8763" y="0"/>
                  </a:lnTo>
                  <a:close/>
                </a:path>
              </a:pathLst>
            </a:custGeom>
            <a:solidFill>
              <a:schemeClr val="tx2"/>
            </a:solidFill>
            <a:ln w="0">
              <a:noFill/>
              <a:prstDash val="solid"/>
              <a:round/>
              <a:headEnd/>
              <a:tailEnd/>
            </a:ln>
          </p:spPr>
        </p:sp>
      </p:grpSp>
    </p:spTree>
    <p:extLst>
      <p:ext uri="{BB962C8B-B14F-4D97-AF65-F5344CB8AC3E}">
        <p14:creationId xmlns="" xmlns:p14="http://schemas.microsoft.com/office/powerpoint/2010/main" val="2735313927"/>
      </p:ext>
    </p:extLst>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1371600" y="2295525"/>
            <a:ext cx="9601200" cy="357187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0240B1DE-86A8-47C5-9078-9360018FC176}" type="datetimeFigureOut">
              <a:rPr lang="ru-RU" smtClean="0"/>
              <a:pPr/>
              <a:t>21.04.2025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5600572E-F536-4996-AA42-59D01651AA66}" type="slidenum">
              <a:rPr lang="ru-RU" smtClean="0"/>
              <a:pPr/>
              <a:t>‹#›</a:t>
            </a:fld>
            <a:endParaRPr lang="ru-RU"/>
          </a:p>
        </p:txBody>
      </p:sp>
    </p:spTree>
    <p:extLst>
      <p:ext uri="{BB962C8B-B14F-4D97-AF65-F5344CB8AC3E}">
        <p14:creationId xmlns="" xmlns:p14="http://schemas.microsoft.com/office/powerpoint/2010/main" val="213173772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596561" y="624156"/>
            <a:ext cx="1565766" cy="5243244"/>
          </a:xfrm>
        </p:spPr>
        <p:txBody>
          <a:bodyPr vert="eaVert"/>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1371600" y="624156"/>
            <a:ext cx="8179641" cy="5243244"/>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0240B1DE-86A8-47C5-9078-9360018FC176}" type="datetimeFigureOut">
              <a:rPr lang="ru-RU" smtClean="0"/>
              <a:pPr/>
              <a:t>21.04.2025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5600572E-F536-4996-AA42-59D01651AA66}" type="slidenum">
              <a:rPr lang="ru-RU" smtClean="0"/>
              <a:pPr/>
              <a:t>‹#›</a:t>
            </a:fld>
            <a:endParaRPr lang="ru-RU"/>
          </a:p>
        </p:txBody>
      </p:sp>
    </p:spTree>
    <p:extLst>
      <p:ext uri="{BB962C8B-B14F-4D97-AF65-F5344CB8AC3E}">
        <p14:creationId xmlns="" xmlns:p14="http://schemas.microsoft.com/office/powerpoint/2010/main" val="14455798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0240B1DE-86A8-47C5-9078-9360018FC176}" type="datetimeFigureOut">
              <a:rPr lang="ru-RU" smtClean="0"/>
              <a:pPr/>
              <a:t>21.04.2025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5600572E-F536-4996-AA42-59D01651AA66}" type="slidenum">
              <a:rPr lang="ru-RU" smtClean="0"/>
              <a:pPr/>
              <a:t>‹#›</a:t>
            </a:fld>
            <a:endParaRPr lang="ru-RU"/>
          </a:p>
        </p:txBody>
      </p:sp>
    </p:spTree>
    <p:extLst>
      <p:ext uri="{BB962C8B-B14F-4D97-AF65-F5344CB8AC3E}">
        <p14:creationId xmlns="" xmlns:p14="http://schemas.microsoft.com/office/powerpoint/2010/main" val="4668082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65025" y="1301360"/>
            <a:ext cx="9612971" cy="2852737"/>
          </a:xfrm>
        </p:spPr>
        <p:txBody>
          <a:bodyPr anchor="b">
            <a:normAutofit/>
          </a:bodyPr>
          <a:lstStyle>
            <a:lvl1pPr algn="r">
              <a:defRPr sz="7200" cap="all" baseline="0">
                <a:solidFill>
                  <a:schemeClr val="tx2"/>
                </a:solidFill>
              </a:defRPr>
            </a:lvl1pPr>
          </a:lstStyle>
          <a:p>
            <a:r>
              <a:rPr lang="ru-RU" smtClean="0"/>
              <a:t>Образец заголовка</a:t>
            </a:r>
            <a:endParaRPr lang="en-US" dirty="0"/>
          </a:p>
        </p:txBody>
      </p:sp>
      <p:sp>
        <p:nvSpPr>
          <p:cNvPr id="3" name="Text Placeholder 2"/>
          <p:cNvSpPr>
            <a:spLocks noGrp="1"/>
          </p:cNvSpPr>
          <p:nvPr>
            <p:ph type="body" idx="1"/>
          </p:nvPr>
        </p:nvSpPr>
        <p:spPr>
          <a:xfrm>
            <a:off x="765025" y="4216328"/>
            <a:ext cx="9612971" cy="1143324"/>
          </a:xfrm>
        </p:spPr>
        <p:txBody>
          <a:bodyPr/>
          <a:lstStyle>
            <a:lvl1pPr marL="0" indent="0" algn="r">
              <a:lnSpc>
                <a:spcPct val="112000"/>
              </a:lnSpc>
              <a:spcBef>
                <a:spcPts val="0"/>
              </a:spcBef>
              <a:spcAft>
                <a:spcPts val="0"/>
              </a:spcAft>
              <a:buNone/>
              <a:defRPr sz="24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a:xfrm>
            <a:off x="738908" y="6453386"/>
            <a:ext cx="1622409" cy="404614"/>
          </a:xfrm>
        </p:spPr>
        <p:txBody>
          <a:bodyPr/>
          <a:lstStyle>
            <a:lvl1pPr>
              <a:defRPr>
                <a:solidFill>
                  <a:schemeClr val="tx2"/>
                </a:solidFill>
              </a:defRPr>
            </a:lvl1pPr>
          </a:lstStyle>
          <a:p>
            <a:fld id="{0240B1DE-86A8-47C5-9078-9360018FC176}" type="datetimeFigureOut">
              <a:rPr lang="ru-RU" smtClean="0"/>
              <a:pPr/>
              <a:t>21.04.2025</a:t>
            </a:fld>
            <a:endParaRPr lang="ru-RU"/>
          </a:p>
        </p:txBody>
      </p:sp>
      <p:sp>
        <p:nvSpPr>
          <p:cNvPr id="5" name="Footer Placeholder 4"/>
          <p:cNvSpPr>
            <a:spLocks noGrp="1"/>
          </p:cNvSpPr>
          <p:nvPr>
            <p:ph type="ftr" sz="quarter" idx="11"/>
          </p:nvPr>
        </p:nvSpPr>
        <p:spPr>
          <a:xfrm>
            <a:off x="2584312" y="6453386"/>
            <a:ext cx="7023377" cy="404614"/>
          </a:xfrm>
        </p:spPr>
        <p:txBody>
          <a:bodyPr/>
          <a:lstStyle>
            <a:lvl1pPr algn="ctr">
              <a:defRPr>
                <a:solidFill>
                  <a:schemeClr val="tx2"/>
                </a:solidFill>
              </a:defRPr>
            </a:lvl1pPr>
          </a:lstStyle>
          <a:p>
            <a:endParaRPr lang="ru-RU"/>
          </a:p>
        </p:txBody>
      </p:sp>
      <p:sp>
        <p:nvSpPr>
          <p:cNvPr id="6" name="Slide Number Placeholder 5"/>
          <p:cNvSpPr>
            <a:spLocks noGrp="1"/>
          </p:cNvSpPr>
          <p:nvPr>
            <p:ph type="sldNum" sz="quarter" idx="12"/>
          </p:nvPr>
        </p:nvSpPr>
        <p:spPr>
          <a:xfrm>
            <a:off x="9830683" y="6453386"/>
            <a:ext cx="1596292" cy="404614"/>
          </a:xfrm>
        </p:spPr>
        <p:txBody>
          <a:bodyPr/>
          <a:lstStyle>
            <a:lvl1pPr>
              <a:defRPr>
                <a:solidFill>
                  <a:schemeClr val="tx2"/>
                </a:solidFill>
              </a:defRPr>
            </a:lvl1pPr>
          </a:lstStyle>
          <a:p>
            <a:fld id="{5600572E-F536-4996-AA42-59D01651AA66}" type="slidenum">
              <a:rPr lang="ru-RU" smtClean="0"/>
              <a:pPr/>
              <a:t>‹#›</a:t>
            </a:fld>
            <a:endParaRPr lang="ru-RU"/>
          </a:p>
        </p:txBody>
      </p:sp>
      <p:sp>
        <p:nvSpPr>
          <p:cNvPr id="7" name="Freeform 6"/>
          <p:cNvSpPr/>
          <p:nvPr/>
        </p:nvSpPr>
        <p:spPr bwMode="auto">
          <a:xfrm>
            <a:off x="8151962" y="1685652"/>
            <a:ext cx="3275013" cy="4408488"/>
          </a:xfrm>
          <a:custGeom>
            <a:avLst/>
            <a:gdLst/>
            <a:ahLst/>
            <a:cxnLst/>
            <a:rect l="0" t="0" r="r" b="b"/>
            <a:pathLst>
              <a:path w="4125" h="5554">
                <a:moveTo>
                  <a:pt x="3614" y="0"/>
                </a:moveTo>
                <a:lnTo>
                  <a:pt x="4125" y="0"/>
                </a:lnTo>
                <a:lnTo>
                  <a:pt x="4125" y="5554"/>
                </a:lnTo>
                <a:lnTo>
                  <a:pt x="0" y="5554"/>
                </a:lnTo>
                <a:lnTo>
                  <a:pt x="0" y="5074"/>
                </a:lnTo>
                <a:lnTo>
                  <a:pt x="3614" y="5074"/>
                </a:lnTo>
                <a:lnTo>
                  <a:pt x="3614" y="0"/>
                </a:lnTo>
                <a:close/>
              </a:path>
            </a:pathLst>
          </a:custGeom>
          <a:solidFill>
            <a:schemeClr val="tx2"/>
          </a:solidFill>
          <a:ln w="0">
            <a:noFill/>
            <a:prstDash val="solid"/>
            <a:round/>
            <a:headEnd/>
            <a:tailEnd/>
          </a:ln>
        </p:spPr>
      </p:sp>
    </p:spTree>
    <p:extLst>
      <p:ext uri="{BB962C8B-B14F-4D97-AF65-F5344CB8AC3E}">
        <p14:creationId xmlns="" xmlns:p14="http://schemas.microsoft.com/office/powerpoint/2010/main" val="914894011"/>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2"/>
                </a:solidFill>
              </a:defRPr>
            </a:lvl1pPr>
          </a:lstStyle>
          <a:p>
            <a:r>
              <a:rPr lang="ru-RU" smtClean="0"/>
              <a:t>Образец заголовка</a:t>
            </a:r>
            <a:endParaRPr lang="en-US" dirty="0"/>
          </a:p>
        </p:txBody>
      </p:sp>
      <p:sp>
        <p:nvSpPr>
          <p:cNvPr id="3" name="Content Placeholder 2"/>
          <p:cNvSpPr>
            <a:spLocks noGrp="1"/>
          </p:cNvSpPr>
          <p:nvPr>
            <p:ph sz="half" idx="1"/>
          </p:nvPr>
        </p:nvSpPr>
        <p:spPr>
          <a:xfrm>
            <a:off x="1371600" y="2285999"/>
            <a:ext cx="4447786" cy="3581401"/>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6525403" y="2285999"/>
            <a:ext cx="4447786" cy="3581401"/>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0240B1DE-86A8-47C5-9078-9360018FC176}" type="datetimeFigureOut">
              <a:rPr lang="ru-RU" smtClean="0"/>
              <a:pPr/>
              <a:t>21.04.2025</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5600572E-F536-4996-AA42-59D01651AA66}" type="slidenum">
              <a:rPr lang="ru-RU" smtClean="0"/>
              <a:pPr/>
              <a:t>‹#›</a:t>
            </a:fld>
            <a:endParaRPr lang="ru-RU"/>
          </a:p>
        </p:txBody>
      </p:sp>
    </p:spTree>
    <p:extLst>
      <p:ext uri="{BB962C8B-B14F-4D97-AF65-F5344CB8AC3E}">
        <p14:creationId xmlns="" xmlns:p14="http://schemas.microsoft.com/office/powerpoint/2010/main" val="20566742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a:xfrm>
            <a:off x="1371600" y="685800"/>
            <a:ext cx="9601200" cy="1485900"/>
          </a:xfrm>
        </p:spPr>
        <p:txBody>
          <a:bodyPr/>
          <a:lstStyle>
            <a:lvl1pPr>
              <a:defRPr>
                <a:solidFill>
                  <a:schemeClr val="tx2"/>
                </a:solidFill>
              </a:defRPr>
            </a:lvl1pPr>
          </a:lstStyle>
          <a:p>
            <a:r>
              <a:rPr lang="ru-RU" smtClean="0"/>
              <a:t>Образец заголовка</a:t>
            </a:r>
            <a:endParaRPr lang="en-US" dirty="0"/>
          </a:p>
        </p:txBody>
      </p:sp>
      <p:sp>
        <p:nvSpPr>
          <p:cNvPr id="3" name="Text Placeholder 2"/>
          <p:cNvSpPr>
            <a:spLocks noGrp="1"/>
          </p:cNvSpPr>
          <p:nvPr>
            <p:ph type="body" idx="1"/>
          </p:nvPr>
        </p:nvSpPr>
        <p:spPr>
          <a:xfrm>
            <a:off x="1371600" y="2340864"/>
            <a:ext cx="4443984"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1371600"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6525014" y="2340864"/>
            <a:ext cx="4443984"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6525014"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0240B1DE-86A8-47C5-9078-9360018FC176}" type="datetimeFigureOut">
              <a:rPr lang="ru-RU" smtClean="0"/>
              <a:pPr/>
              <a:t>21.04.2025</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5600572E-F536-4996-AA42-59D01651AA66}" type="slidenum">
              <a:rPr lang="ru-RU" smtClean="0"/>
              <a:pPr/>
              <a:t>‹#›</a:t>
            </a:fld>
            <a:endParaRPr lang="ru-RU"/>
          </a:p>
        </p:txBody>
      </p:sp>
    </p:spTree>
    <p:extLst>
      <p:ext uri="{BB962C8B-B14F-4D97-AF65-F5344CB8AC3E}">
        <p14:creationId xmlns="" xmlns:p14="http://schemas.microsoft.com/office/powerpoint/2010/main" val="34865208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0240B1DE-86A8-47C5-9078-9360018FC176}" type="datetimeFigureOut">
              <a:rPr lang="ru-RU" smtClean="0"/>
              <a:pPr/>
              <a:t>21.04.2025</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5600572E-F536-4996-AA42-59D01651AA66}" type="slidenum">
              <a:rPr lang="ru-RU" smtClean="0"/>
              <a:pPr/>
              <a:t>‹#›</a:t>
            </a:fld>
            <a:endParaRPr lang="ru-RU"/>
          </a:p>
        </p:txBody>
      </p:sp>
    </p:spTree>
    <p:extLst>
      <p:ext uri="{BB962C8B-B14F-4D97-AF65-F5344CB8AC3E}">
        <p14:creationId xmlns="" xmlns:p14="http://schemas.microsoft.com/office/powerpoint/2010/main" val="380552870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240B1DE-86A8-47C5-9078-9360018FC176}" type="datetimeFigureOut">
              <a:rPr lang="ru-RU" smtClean="0"/>
              <a:pPr/>
              <a:t>21.04.2025</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5600572E-F536-4996-AA42-59D01651AA66}" type="slidenum">
              <a:rPr lang="ru-RU" smtClean="0"/>
              <a:pPr/>
              <a:t>‹#›</a:t>
            </a:fld>
            <a:endParaRPr lang="ru-RU"/>
          </a:p>
        </p:txBody>
      </p:sp>
    </p:spTree>
    <p:extLst>
      <p:ext uri="{BB962C8B-B14F-4D97-AF65-F5344CB8AC3E}">
        <p14:creationId xmlns="" xmlns:p14="http://schemas.microsoft.com/office/powerpoint/2010/main" val="93624328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8" name="Rectangle 7"/>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723900" y="685800"/>
            <a:ext cx="3855720" cy="2157884"/>
          </a:xfrm>
        </p:spPr>
        <p:txBody>
          <a:bodyPr anchor="t">
            <a:noAutofit/>
          </a:bodyPr>
          <a:lstStyle>
            <a:lvl1pPr>
              <a:lnSpc>
                <a:spcPct val="84000"/>
              </a:lnSpc>
              <a:defRPr sz="4800" baseline="0">
                <a:solidFill>
                  <a:schemeClr val="tx2"/>
                </a:solidFill>
              </a:defRPr>
            </a:lvl1pPr>
          </a:lstStyle>
          <a:p>
            <a:r>
              <a:rPr lang="ru-RU" smtClean="0"/>
              <a:t>Образец заголовка</a:t>
            </a:r>
            <a:endParaRPr lang="en-US" dirty="0"/>
          </a:p>
        </p:txBody>
      </p:sp>
      <p:sp>
        <p:nvSpPr>
          <p:cNvPr id="3" name="Content Placeholder 2"/>
          <p:cNvSpPr>
            <a:spLocks noGrp="1"/>
          </p:cNvSpPr>
          <p:nvPr>
            <p:ph idx="1"/>
          </p:nvPr>
        </p:nvSpPr>
        <p:spPr>
          <a:xfrm>
            <a:off x="6256020" y="685801"/>
            <a:ext cx="5212080" cy="5175250"/>
          </a:xfrm>
        </p:spPr>
        <p:txBody>
          <a:bodyPr/>
          <a:lstStyle>
            <a:lvl1pPr>
              <a:defRPr sz="2000"/>
            </a:lvl1pPr>
            <a:lvl2pPr>
              <a:defRPr sz="2000"/>
            </a:lvl2pPr>
            <a:lvl3pPr>
              <a:defRPr sz="1800"/>
            </a:lvl3pPr>
            <a:lvl4pPr>
              <a:defRPr sz="18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723900" y="2856344"/>
            <a:ext cx="3855720" cy="3011056"/>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a:xfrm>
            <a:off x="723900" y="6453386"/>
            <a:ext cx="1204572" cy="404614"/>
          </a:xfrm>
        </p:spPr>
        <p:txBody>
          <a:bodyPr/>
          <a:lstStyle>
            <a:lvl1pPr>
              <a:defRPr>
                <a:solidFill>
                  <a:schemeClr val="tx2"/>
                </a:solidFill>
              </a:defRPr>
            </a:lvl1pPr>
          </a:lstStyle>
          <a:p>
            <a:fld id="{0240B1DE-86A8-47C5-9078-9360018FC176}" type="datetimeFigureOut">
              <a:rPr lang="ru-RU" smtClean="0"/>
              <a:pPr/>
              <a:t>21.04.2025</a:t>
            </a:fld>
            <a:endParaRPr lang="ru-RU"/>
          </a:p>
        </p:txBody>
      </p:sp>
      <p:sp>
        <p:nvSpPr>
          <p:cNvPr id="6" name="Footer Placeholder 5"/>
          <p:cNvSpPr>
            <a:spLocks noGrp="1"/>
          </p:cNvSpPr>
          <p:nvPr>
            <p:ph type="ftr" sz="quarter" idx="11"/>
          </p:nvPr>
        </p:nvSpPr>
        <p:spPr>
          <a:xfrm>
            <a:off x="2205945" y="6453386"/>
            <a:ext cx="2373675" cy="404614"/>
          </a:xfrm>
        </p:spPr>
        <p:txBody>
          <a:bodyPr/>
          <a:lstStyle>
            <a:lvl1pPr>
              <a:defRPr>
                <a:solidFill>
                  <a:schemeClr val="tx2"/>
                </a:solidFill>
              </a:defRPr>
            </a:lvl1pPr>
          </a:lstStyle>
          <a:p>
            <a:endParaRPr lang="ru-RU"/>
          </a:p>
        </p:txBody>
      </p:sp>
      <p:sp>
        <p:nvSpPr>
          <p:cNvPr id="7" name="Slide Number Placeholder 6"/>
          <p:cNvSpPr>
            <a:spLocks noGrp="1"/>
          </p:cNvSpPr>
          <p:nvPr>
            <p:ph type="sldNum" sz="quarter" idx="12"/>
          </p:nvPr>
        </p:nvSpPr>
        <p:spPr>
          <a:xfrm>
            <a:off x="9883140" y="6453386"/>
            <a:ext cx="1596292" cy="404614"/>
          </a:xfrm>
        </p:spPr>
        <p:txBody>
          <a:bodyPr/>
          <a:lstStyle>
            <a:lvl1pPr>
              <a:defRPr>
                <a:solidFill>
                  <a:schemeClr val="tx2"/>
                </a:solidFill>
              </a:defRPr>
            </a:lvl1pPr>
          </a:lstStyle>
          <a:p>
            <a:fld id="{5600572E-F536-4996-AA42-59D01651AA66}" type="slidenum">
              <a:rPr lang="ru-RU" smtClean="0"/>
              <a:pPr/>
              <a:t>‹#›</a:t>
            </a:fld>
            <a:endParaRPr lang="ru-RU"/>
          </a:p>
        </p:txBody>
      </p:sp>
      <p:sp>
        <p:nvSpPr>
          <p:cNvPr id="9" name="Rectangle 8"/>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 xmlns:p14="http://schemas.microsoft.com/office/powerpoint/2010/main" val="30093006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8" name="Rectangle 7"/>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723900" y="685800"/>
            <a:ext cx="3855720" cy="2157884"/>
          </a:xfrm>
        </p:spPr>
        <p:txBody>
          <a:bodyPr anchor="t">
            <a:normAutofit/>
          </a:bodyPr>
          <a:lstStyle>
            <a:lvl1pPr>
              <a:lnSpc>
                <a:spcPct val="84000"/>
              </a:lnSpc>
              <a:defRPr sz="4800" baseline="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5532120" y="0"/>
            <a:ext cx="6659880" cy="6857999"/>
          </a:xfrm>
        </p:spPr>
        <p:txBody>
          <a:bodyPr anchor="t">
            <a:normAutofit/>
          </a:bodyPr>
          <a:lstStyle>
            <a:lvl1pPr marL="0" indent="0">
              <a:buNone/>
              <a:defRPr sz="2000"/>
            </a:lvl1pPr>
            <a:lvl2pPr marL="457200" indent="0">
              <a:buNone/>
              <a:defRPr sz="2000"/>
            </a:lvl2pPr>
            <a:lvl3pPr marL="914400" indent="0">
              <a:buNone/>
              <a:defRPr sz="20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
        <p:nvSpPr>
          <p:cNvPr id="4" name="Text Placeholder 3"/>
          <p:cNvSpPr>
            <a:spLocks noGrp="1"/>
          </p:cNvSpPr>
          <p:nvPr>
            <p:ph type="body" sz="half" idx="2"/>
          </p:nvPr>
        </p:nvSpPr>
        <p:spPr>
          <a:xfrm>
            <a:off x="723900" y="2855968"/>
            <a:ext cx="3855720" cy="3011432"/>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a:xfrm>
            <a:off x="723900" y="6453386"/>
            <a:ext cx="1204572" cy="404614"/>
          </a:xfrm>
        </p:spPr>
        <p:txBody>
          <a:bodyPr/>
          <a:lstStyle>
            <a:lvl1pPr>
              <a:defRPr>
                <a:solidFill>
                  <a:schemeClr val="tx2"/>
                </a:solidFill>
              </a:defRPr>
            </a:lvl1pPr>
          </a:lstStyle>
          <a:p>
            <a:fld id="{0240B1DE-86A8-47C5-9078-9360018FC176}" type="datetimeFigureOut">
              <a:rPr lang="ru-RU" smtClean="0"/>
              <a:pPr/>
              <a:t>21.04.2025</a:t>
            </a:fld>
            <a:endParaRPr lang="ru-RU"/>
          </a:p>
        </p:txBody>
      </p:sp>
      <p:sp>
        <p:nvSpPr>
          <p:cNvPr id="6" name="Footer Placeholder 5"/>
          <p:cNvSpPr>
            <a:spLocks noGrp="1"/>
          </p:cNvSpPr>
          <p:nvPr>
            <p:ph type="ftr" sz="quarter" idx="11"/>
          </p:nvPr>
        </p:nvSpPr>
        <p:spPr>
          <a:xfrm>
            <a:off x="2205945" y="6453386"/>
            <a:ext cx="2373675" cy="404614"/>
          </a:xfrm>
        </p:spPr>
        <p:txBody>
          <a:bodyPr/>
          <a:lstStyle>
            <a:lvl1pPr>
              <a:defRPr>
                <a:solidFill>
                  <a:schemeClr val="tx2"/>
                </a:solidFill>
              </a:defRPr>
            </a:lvl1pPr>
          </a:lstStyle>
          <a:p>
            <a:endParaRPr lang="ru-RU"/>
          </a:p>
        </p:txBody>
      </p:sp>
      <p:sp>
        <p:nvSpPr>
          <p:cNvPr id="7" name="Slide Number Placeholder 6"/>
          <p:cNvSpPr>
            <a:spLocks noGrp="1"/>
          </p:cNvSpPr>
          <p:nvPr>
            <p:ph type="sldNum" sz="quarter" idx="12"/>
          </p:nvPr>
        </p:nvSpPr>
        <p:spPr>
          <a:xfrm>
            <a:off x="9883140" y="6453386"/>
            <a:ext cx="1596292" cy="404614"/>
          </a:xfrm>
        </p:spPr>
        <p:txBody>
          <a:bodyPr/>
          <a:lstStyle>
            <a:lvl1pPr>
              <a:defRPr>
                <a:solidFill>
                  <a:schemeClr val="tx2"/>
                </a:solidFill>
              </a:defRPr>
            </a:lvl1pPr>
          </a:lstStyle>
          <a:p>
            <a:fld id="{5600572E-F536-4996-AA42-59D01651AA66}" type="slidenum">
              <a:rPr lang="ru-RU" smtClean="0"/>
              <a:pPr/>
              <a:t>‹#›</a:t>
            </a:fld>
            <a:endParaRPr lang="ru-RU"/>
          </a:p>
        </p:txBody>
      </p:sp>
      <p:sp>
        <p:nvSpPr>
          <p:cNvPr id="9" name="Rectangle 8"/>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 xmlns:p14="http://schemas.microsoft.com/office/powerpoint/2010/main" val="15430392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371600" y="685800"/>
            <a:ext cx="9601200" cy="1485900"/>
          </a:xfrm>
          <a:prstGeom prst="rect">
            <a:avLst/>
          </a:prstGeom>
        </p:spPr>
        <p:txBody>
          <a:bodyPr vert="horz" lIns="91440" tIns="45720" rIns="91440" bIns="45720" rtlCol="0" anchor="t">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1371600" y="2286000"/>
            <a:ext cx="9601200" cy="358140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1390650" y="6453386"/>
            <a:ext cx="1204572" cy="404614"/>
          </a:xfrm>
          <a:prstGeom prst="rect">
            <a:avLst/>
          </a:prstGeom>
        </p:spPr>
        <p:txBody>
          <a:bodyPr vert="horz" lIns="91440" tIns="45720" rIns="91440" bIns="45720" rtlCol="0" anchor="ctr"/>
          <a:lstStyle>
            <a:lvl1pPr algn="l">
              <a:defRPr sz="1200" baseline="0">
                <a:solidFill>
                  <a:schemeClr val="tx2"/>
                </a:solidFill>
              </a:defRPr>
            </a:lvl1pPr>
          </a:lstStyle>
          <a:p>
            <a:fld id="{0240B1DE-86A8-47C5-9078-9360018FC176}" type="datetimeFigureOut">
              <a:rPr lang="ru-RU" smtClean="0"/>
              <a:pPr/>
              <a:t>21.04.2025</a:t>
            </a:fld>
            <a:endParaRPr lang="ru-RU"/>
          </a:p>
        </p:txBody>
      </p:sp>
      <p:sp>
        <p:nvSpPr>
          <p:cNvPr id="5" name="Footer Placeholder 4"/>
          <p:cNvSpPr>
            <a:spLocks noGrp="1"/>
          </p:cNvSpPr>
          <p:nvPr>
            <p:ph type="ftr" sz="quarter" idx="3"/>
          </p:nvPr>
        </p:nvSpPr>
        <p:spPr>
          <a:xfrm>
            <a:off x="2893564" y="6453386"/>
            <a:ext cx="6280830" cy="404614"/>
          </a:xfrm>
          <a:prstGeom prst="rect">
            <a:avLst/>
          </a:prstGeom>
        </p:spPr>
        <p:txBody>
          <a:bodyPr vert="horz" lIns="91440" tIns="45720" rIns="91440" bIns="45720" rtlCol="0" anchor="ctr"/>
          <a:lstStyle>
            <a:lvl1pPr algn="l">
              <a:defRPr sz="1200" baseline="0">
                <a:solidFill>
                  <a:schemeClr val="tx2"/>
                </a:solidFill>
              </a:defRPr>
            </a:lvl1pPr>
          </a:lstStyle>
          <a:p>
            <a:endParaRPr lang="ru-RU"/>
          </a:p>
        </p:txBody>
      </p:sp>
      <p:sp>
        <p:nvSpPr>
          <p:cNvPr id="6" name="Slide Number Placeholder 5"/>
          <p:cNvSpPr>
            <a:spLocks noGrp="1"/>
          </p:cNvSpPr>
          <p:nvPr>
            <p:ph type="sldNum" sz="quarter" idx="4"/>
          </p:nvPr>
        </p:nvSpPr>
        <p:spPr>
          <a:xfrm>
            <a:off x="9472736" y="6453386"/>
            <a:ext cx="1596292" cy="404614"/>
          </a:xfrm>
          <a:prstGeom prst="rect">
            <a:avLst/>
          </a:prstGeom>
        </p:spPr>
        <p:txBody>
          <a:bodyPr vert="horz" lIns="91440" tIns="45720" rIns="91440" bIns="45720" rtlCol="0" anchor="ctr"/>
          <a:lstStyle>
            <a:lvl1pPr algn="r">
              <a:defRPr sz="1200" baseline="0">
                <a:solidFill>
                  <a:schemeClr val="tx2"/>
                </a:solidFill>
              </a:defRPr>
            </a:lvl1pPr>
          </a:lstStyle>
          <a:p>
            <a:fld id="{5600572E-F536-4996-AA42-59D01651AA66}" type="slidenum">
              <a:rPr lang="ru-RU" smtClean="0"/>
              <a:pPr/>
              <a:t>‹#›</a:t>
            </a:fld>
            <a:endParaRPr lang="ru-RU"/>
          </a:p>
        </p:txBody>
      </p:sp>
      <p:sp>
        <p:nvSpPr>
          <p:cNvPr id="9" name="Rectangle 8"/>
          <p:cNvSpPr/>
          <p:nvPr/>
        </p:nvSpPr>
        <p:spPr>
          <a:xfrm>
            <a:off x="478095"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 xmlns:p14="http://schemas.microsoft.com/office/powerpoint/2010/main" val="615225751"/>
      </p:ext>
    </p:extLst>
  </p:cSld>
  <p:clrMap bg1="lt1" tx1="dk1" bg2="lt2" tx2="dk2" accent1="accent1" accent2="accent2" accent3="accent3" accent4="accent4" accent5="accent5" accent6="accent6" hlink="hlink" folHlink="folHlink"/>
  <p:sldLayoutIdLst>
    <p:sldLayoutId id="2147483715" r:id="rId1"/>
    <p:sldLayoutId id="2147483716" r:id="rId2"/>
    <p:sldLayoutId id="2147483717" r:id="rId3"/>
    <p:sldLayoutId id="2147483718" r:id="rId4"/>
    <p:sldLayoutId id="2147483719" r:id="rId5"/>
    <p:sldLayoutId id="2147483720" r:id="rId6"/>
    <p:sldLayoutId id="2147483721" r:id="rId7"/>
    <p:sldLayoutId id="2147483722" r:id="rId8"/>
    <p:sldLayoutId id="2147483723" r:id="rId9"/>
    <p:sldLayoutId id="2147483724" r:id="rId10"/>
    <p:sldLayoutId id="2147483725" r:id="rId11"/>
  </p:sldLayoutIdLst>
  <p:txStyles>
    <p:titleStyle>
      <a:lvl1pPr algn="l" defTabSz="914400" rtl="0" eaLnBrk="1" latinLnBrk="0" hangingPunct="1">
        <a:lnSpc>
          <a:spcPct val="89000"/>
        </a:lnSpc>
        <a:spcBef>
          <a:spcPct val="0"/>
        </a:spcBef>
        <a:buNone/>
        <a:defRPr sz="4400" kern="1200" baseline="0">
          <a:solidFill>
            <a:schemeClr val="tx2"/>
          </a:solidFill>
          <a:latin typeface="+mj-lt"/>
          <a:ea typeface="+mj-ea"/>
          <a:cs typeface="+mj-cs"/>
        </a:defRPr>
      </a:lvl1pPr>
    </p:titleStyle>
    <p:bodyStyle>
      <a:lvl1pPr marL="384048" indent="-384048" algn="l" defTabSz="914400" rtl="0" eaLnBrk="1" latinLnBrk="0" hangingPunct="1">
        <a:lnSpc>
          <a:spcPct val="94000"/>
        </a:lnSpc>
        <a:spcBef>
          <a:spcPts val="1000"/>
        </a:spcBef>
        <a:spcAft>
          <a:spcPts val="200"/>
        </a:spcAft>
        <a:buFont typeface="Franklin Gothic Book" panose="020B0503020102020204" pitchFamily="34" charset="0"/>
        <a:buChar char="■"/>
        <a:defRPr sz="2000" kern="1200" baseline="0">
          <a:solidFill>
            <a:schemeClr val="tx2"/>
          </a:solidFill>
          <a:latin typeface="+mn-lt"/>
          <a:ea typeface="+mn-ea"/>
          <a:cs typeface="+mn-cs"/>
        </a:defRPr>
      </a:lvl1pPr>
      <a:lvl2pPr marL="914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2000" i="1" kern="1200" baseline="0">
          <a:solidFill>
            <a:schemeClr val="tx2"/>
          </a:solidFill>
          <a:latin typeface="+mn-lt"/>
          <a:ea typeface="+mn-ea"/>
          <a:cs typeface="+mn-cs"/>
        </a:defRPr>
      </a:lvl2pPr>
      <a:lvl3pPr marL="1371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kern="1200" baseline="0">
          <a:solidFill>
            <a:schemeClr val="tx2"/>
          </a:solidFill>
          <a:latin typeface="+mn-lt"/>
          <a:ea typeface="+mn-ea"/>
          <a:cs typeface="+mn-cs"/>
        </a:defRPr>
      </a:lvl3pPr>
      <a:lvl4pPr marL="1828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i="1" kern="1200" baseline="0">
          <a:solidFill>
            <a:schemeClr val="tx2"/>
          </a:solidFill>
          <a:latin typeface="+mn-lt"/>
          <a:ea typeface="+mn-ea"/>
          <a:cs typeface="+mn-cs"/>
        </a:defRPr>
      </a:lvl4pPr>
      <a:lvl5pPr marL="22860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kern="1200" baseline="0">
          <a:solidFill>
            <a:schemeClr val="tx2"/>
          </a:solidFill>
          <a:latin typeface="+mn-lt"/>
          <a:ea typeface="+mn-ea"/>
          <a:cs typeface="+mn-cs"/>
        </a:defRPr>
      </a:lvl5pPr>
      <a:lvl6pPr marL="27432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i="1" kern="1200" baseline="0">
          <a:solidFill>
            <a:schemeClr val="tx2"/>
          </a:solidFill>
          <a:latin typeface="+mn-lt"/>
          <a:ea typeface="+mn-ea"/>
          <a:cs typeface="+mn-cs"/>
        </a:defRPr>
      </a:lvl6pPr>
      <a:lvl7pPr marL="3200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7pPr>
      <a:lvl8pPr marL="3657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i="1" kern="1200" baseline="0">
          <a:solidFill>
            <a:schemeClr val="tx2"/>
          </a:solidFill>
          <a:latin typeface="+mn-lt"/>
          <a:ea typeface="+mn-ea"/>
          <a:cs typeface="+mn-cs"/>
        </a:defRPr>
      </a:lvl8pPr>
      <a:lvl9pPr marL="4114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 xmlns:p15="http://schemas.microsoft.com/office/powerpoint/2012/main">
        <p15:guide id="1" orient="horz" pos="1368">
          <p15:clr>
            <a:srgbClr val="F26B43"/>
          </p15:clr>
        </p15:guide>
        <p15:guide id="2" orient="horz" pos="1440">
          <p15:clr>
            <a:srgbClr val="F26B43"/>
          </p15:clr>
        </p15:guide>
        <p15:guide id="3" orient="horz" pos="3696">
          <p15:clr>
            <a:srgbClr val="F26B43"/>
          </p15:clr>
        </p15:guide>
        <p15:guide id="4" orient="horz" pos="432">
          <p15:clr>
            <a:srgbClr val="F26B43"/>
          </p15:clr>
        </p15:guide>
        <p15:guide id="5" orient="horz" pos="1512">
          <p15:clr>
            <a:srgbClr val="F26B43"/>
          </p15:clr>
        </p15:guide>
        <p15:guide id="6" pos="6912">
          <p15:clr>
            <a:srgbClr val="F26B43"/>
          </p15:clr>
        </p15:guide>
        <p15:guide id="7" pos="936">
          <p15:clr>
            <a:srgbClr val="F26B43"/>
          </p15:clr>
        </p15:guide>
        <p15:guide id="8" pos="864">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 xmlns:a14="http://schemas.microsoft.com/office/drawing/2010/main" val="0"/>
              </a:ext>
            </a:extLst>
          </a:blip>
          <a:stretch>
            <a:fillRect/>
          </a:stretch>
        </p:blipFill>
        <p:spPr>
          <a:xfrm>
            <a:off x="0" y="-8209"/>
            <a:ext cx="12192000" cy="6858000"/>
          </a:xfrm>
          <a:prstGeom prst="rect">
            <a:avLst/>
          </a:prstGeom>
        </p:spPr>
      </p:pic>
      <p:sp>
        <p:nvSpPr>
          <p:cNvPr id="2" name="Заголовок 1"/>
          <p:cNvSpPr>
            <a:spLocks noGrp="1"/>
          </p:cNvSpPr>
          <p:nvPr>
            <p:ph type="ctrTitle"/>
          </p:nvPr>
        </p:nvSpPr>
        <p:spPr/>
        <p:txBody>
          <a:bodyPr/>
          <a:lstStyle/>
          <a:p>
            <a:pPr algn="just"/>
            <a:r>
              <a:rPr lang="ru-RU" sz="4000" dirty="0"/>
              <a:t> </a:t>
            </a:r>
            <a:r>
              <a:rPr lang="ru-RU" sz="3600" b="1" i="1" dirty="0">
                <a:solidFill>
                  <a:srgbClr val="FF0000"/>
                </a:solidFill>
                <a:latin typeface="Times New Roman" pitchFamily="18" charset="0"/>
                <a:cs typeface="Times New Roman" pitchFamily="18" charset="0"/>
              </a:rPr>
              <a:t>Особые условия перевозки опасных грузов класса 1</a:t>
            </a:r>
          </a:p>
        </p:txBody>
      </p:sp>
      <p:sp>
        <p:nvSpPr>
          <p:cNvPr id="5" name="Подзаголовок 4"/>
          <p:cNvSpPr>
            <a:spLocks noGrp="1"/>
          </p:cNvSpPr>
          <p:nvPr>
            <p:ph type="subTitle" idx="1"/>
          </p:nvPr>
        </p:nvSpPr>
        <p:spPr/>
        <p:txBody>
          <a:bodyPr>
            <a:normAutofit fontScale="92500" lnSpcReduction="10000"/>
          </a:bodyPr>
          <a:lstStyle/>
          <a:p>
            <a:pPr algn="r"/>
            <a:r>
              <a:rPr lang="ru-RU" dirty="0" smtClean="0">
                <a:solidFill>
                  <a:srgbClr val="FFFF00"/>
                </a:solidFill>
              </a:rPr>
              <a:t>Тема 5.1 част 1 </a:t>
            </a:r>
          </a:p>
          <a:p>
            <a:pPr algn="r"/>
            <a:r>
              <a:rPr lang="ru-RU" dirty="0" smtClean="0">
                <a:solidFill>
                  <a:srgbClr val="FFFF00"/>
                </a:solidFill>
              </a:rPr>
              <a:t>Перевозка грузов на особых условиях</a:t>
            </a:r>
          </a:p>
          <a:p>
            <a:r>
              <a:rPr lang="ru-RU" dirty="0" smtClean="0">
                <a:solidFill>
                  <a:srgbClr val="FFFF00"/>
                </a:solidFill>
              </a:rPr>
              <a:t> </a:t>
            </a:r>
            <a:endParaRPr lang="ru-RU" dirty="0">
              <a:solidFill>
                <a:srgbClr val="FFFF00"/>
              </a:solidFill>
            </a:endParaRPr>
          </a:p>
        </p:txBody>
      </p:sp>
    </p:spTree>
    <p:extLst>
      <p:ext uri="{BB962C8B-B14F-4D97-AF65-F5344CB8AC3E}">
        <p14:creationId xmlns="" xmlns:p14="http://schemas.microsoft.com/office/powerpoint/2010/main" val="418965134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191296" y="495837"/>
            <a:ext cx="9601200" cy="2234300"/>
          </a:xfrm>
        </p:spPr>
        <p:txBody>
          <a:bodyPr/>
          <a:lstStyle/>
          <a:p>
            <a:pPr algn="just"/>
            <a:r>
              <a:rPr lang="ru-RU" sz="2400" b="1" dirty="0"/>
              <a:t>На каждый ВМ или группу ВМ министерство (ведомство)-разработчик разрабатывает аварийные карточки, </a:t>
            </a:r>
            <a:r>
              <a:rPr lang="ru-RU" sz="2400" dirty="0"/>
              <a:t>в которых указывает свойства ВМ, их </a:t>
            </a:r>
            <a:r>
              <a:rPr lang="ru-RU" sz="2400" dirty="0" err="1"/>
              <a:t>пожаро</a:t>
            </a:r>
            <a:r>
              <a:rPr lang="ru-RU" sz="2400" dirty="0"/>
              <a:t>- и взрывоопасность, опасность для жизни людей, конкретные меры безопасности и предосторожности, действия при возникновении аварийной ситуации и порядок ликвидации ее последствий.</a:t>
            </a:r>
          </a:p>
          <a:p>
            <a:endParaRPr lang="ru-RU" dirty="0"/>
          </a:p>
        </p:txBody>
      </p:sp>
      <p:pic>
        <p:nvPicPr>
          <p:cNvPr id="4" name="Рисунок 3"/>
          <p:cNvPicPr>
            <a:picLocks noChangeAspect="1"/>
          </p:cNvPicPr>
          <p:nvPr/>
        </p:nvPicPr>
        <p:blipFill>
          <a:blip r:embed="rId2">
            <a:extLst>
              <a:ext uri="{28A0092B-C50C-407E-A947-70E740481C1C}">
                <a14:useLocalDpi xmlns="" xmlns:a14="http://schemas.microsoft.com/office/drawing/2010/main" val="0"/>
              </a:ext>
            </a:extLst>
          </a:blip>
          <a:stretch>
            <a:fillRect/>
          </a:stretch>
        </p:blipFill>
        <p:spPr>
          <a:xfrm>
            <a:off x="1191296" y="3443020"/>
            <a:ext cx="4114800" cy="3019425"/>
          </a:xfrm>
          <a:prstGeom prst="rect">
            <a:avLst/>
          </a:prstGeom>
        </p:spPr>
      </p:pic>
      <p:pic>
        <p:nvPicPr>
          <p:cNvPr id="5" name="Рисунок 4"/>
          <p:cNvPicPr>
            <a:picLocks noChangeAspect="1"/>
          </p:cNvPicPr>
          <p:nvPr/>
        </p:nvPicPr>
        <p:blipFill rotWithShape="1">
          <a:blip r:embed="rId3">
            <a:extLst>
              <a:ext uri="{28A0092B-C50C-407E-A947-70E740481C1C}">
                <a14:useLocalDpi xmlns="" xmlns:a14="http://schemas.microsoft.com/office/drawing/2010/main" val="0"/>
              </a:ext>
            </a:extLst>
          </a:blip>
          <a:srcRect l="13572" t="18190" r="37516" b="19182"/>
          <a:stretch/>
        </p:blipFill>
        <p:spPr>
          <a:xfrm>
            <a:off x="6156102" y="2920754"/>
            <a:ext cx="4919729" cy="3541691"/>
          </a:xfrm>
          <a:prstGeom prst="rect">
            <a:avLst/>
          </a:prstGeom>
        </p:spPr>
      </p:pic>
    </p:spTree>
    <p:extLst>
      <p:ext uri="{BB962C8B-B14F-4D97-AF65-F5344CB8AC3E}">
        <p14:creationId xmlns="" xmlns:p14="http://schemas.microsoft.com/office/powerpoint/2010/main" val="206849461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281447" y="843567"/>
            <a:ext cx="9601200" cy="3581400"/>
          </a:xfrm>
        </p:spPr>
        <p:txBody>
          <a:bodyPr>
            <a:noAutofit/>
          </a:bodyPr>
          <a:lstStyle/>
          <a:p>
            <a:pPr algn="just"/>
            <a:r>
              <a:rPr lang="ru-RU" sz="2400" b="1" dirty="0"/>
              <a:t>Аварийные карточки на ВМ утверждаются министерством (ведомствами) </a:t>
            </a:r>
            <a:r>
              <a:rPr lang="ru-RU" sz="2400" b="1" dirty="0" smtClean="0"/>
              <a:t>- изготовителем </a:t>
            </a:r>
            <a:r>
              <a:rPr lang="ru-RU" sz="2400" b="1" dirty="0"/>
              <a:t>(грузоотправителем), согласовываются с компетентными органами и железнодорожной администрацией страны отправления и публикуются в Правилах безопасности и порядке ликвидации аварийных ситуаций с опасными грузами при перевозке их по железным дорогам в установленном Советом по железнодорожному транспорту порядке.</a:t>
            </a:r>
          </a:p>
          <a:p>
            <a:pPr algn="just"/>
            <a:r>
              <a:rPr lang="ru-RU" sz="2400" dirty="0"/>
              <a:t>Каждой аварийной карточке на ВМ присваивается номер, который указан в табл. П. 10.1 и П. 10.2 приложения 1 к «Правилам перевозок опасных грузов по железным дорогам».</a:t>
            </a:r>
          </a:p>
          <a:p>
            <a:pPr algn="just"/>
            <a:r>
              <a:rPr lang="ru-RU" sz="2400" b="1" dirty="0">
                <a:solidFill>
                  <a:srgbClr val="FF0000"/>
                </a:solidFill>
              </a:rPr>
              <a:t>Включение новых ВМ в Перечень и предъявление их к перевозке без разработанных и утвержденных аварийных карточек не допускаются.</a:t>
            </a:r>
          </a:p>
        </p:txBody>
      </p:sp>
    </p:spTree>
    <p:extLst>
      <p:ext uri="{BB962C8B-B14F-4D97-AF65-F5344CB8AC3E}">
        <p14:creationId xmlns="" xmlns:p14="http://schemas.microsoft.com/office/powerpoint/2010/main" val="357608356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a:xfrm>
            <a:off x="1371600" y="685799"/>
            <a:ext cx="9601200" cy="4291149"/>
          </a:xfrm>
        </p:spPr>
        <p:txBody>
          <a:bodyPr>
            <a:normAutofit/>
          </a:bodyPr>
          <a:lstStyle/>
          <a:p>
            <a:pPr algn="ctr"/>
            <a:r>
              <a:rPr lang="ru-RU" sz="8800" dirty="0" smtClean="0">
                <a:latin typeface="Times New Roman" pitchFamily="18" charset="0"/>
                <a:cs typeface="Times New Roman" pitchFamily="18" charset="0"/>
              </a:rPr>
              <a:t>СПАСИБО</a:t>
            </a:r>
            <a:br>
              <a:rPr lang="ru-RU" sz="8800" dirty="0" smtClean="0">
                <a:latin typeface="Times New Roman" pitchFamily="18" charset="0"/>
                <a:cs typeface="Times New Roman" pitchFamily="18" charset="0"/>
              </a:rPr>
            </a:br>
            <a:r>
              <a:rPr lang="ru-RU" sz="8800" dirty="0" smtClean="0">
                <a:latin typeface="Times New Roman" pitchFamily="18" charset="0"/>
                <a:cs typeface="Times New Roman" pitchFamily="18" charset="0"/>
              </a:rPr>
              <a:t> ЗА </a:t>
            </a:r>
            <a:br>
              <a:rPr lang="ru-RU" sz="8800" dirty="0" smtClean="0">
                <a:latin typeface="Times New Roman" pitchFamily="18" charset="0"/>
                <a:cs typeface="Times New Roman" pitchFamily="18" charset="0"/>
              </a:rPr>
            </a:br>
            <a:r>
              <a:rPr lang="ru-RU" sz="8800" dirty="0" smtClean="0">
                <a:latin typeface="Times New Roman" pitchFamily="18" charset="0"/>
                <a:cs typeface="Times New Roman" pitchFamily="18" charset="0"/>
              </a:rPr>
              <a:t>ВНИМАНИЕ!</a:t>
            </a:r>
            <a:endParaRPr lang="ru-RU" sz="8800" dirty="0">
              <a:latin typeface="Times New Roman" pitchFamily="18" charset="0"/>
              <a:cs typeface="Times New Roman" pitchFamily="18"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Содержание:</a:t>
            </a:r>
            <a:endParaRPr lang="ru-RU" dirty="0"/>
          </a:p>
        </p:txBody>
      </p:sp>
      <p:sp>
        <p:nvSpPr>
          <p:cNvPr id="3" name="Объект 2"/>
          <p:cNvSpPr>
            <a:spLocks noGrp="1"/>
          </p:cNvSpPr>
          <p:nvPr>
            <p:ph idx="1"/>
          </p:nvPr>
        </p:nvSpPr>
        <p:spPr>
          <a:xfrm>
            <a:off x="1487510" y="1535268"/>
            <a:ext cx="9923172" cy="3581400"/>
          </a:xfrm>
        </p:spPr>
        <p:txBody>
          <a:bodyPr/>
          <a:lstStyle/>
          <a:p>
            <a:pPr algn="just"/>
            <a:r>
              <a:rPr lang="ru-RU" sz="3200" b="1" dirty="0"/>
              <a:t>Характеристика и свойства опасных грузов класса 1</a:t>
            </a:r>
            <a:endParaRPr lang="ru-RU" sz="3200" b="1" dirty="0" smtClean="0"/>
          </a:p>
          <a:p>
            <a:pPr algn="just"/>
            <a:r>
              <a:rPr lang="ru-RU" sz="3200" b="1" dirty="0" smtClean="0"/>
              <a:t>Условный </a:t>
            </a:r>
            <a:r>
              <a:rPr lang="ru-RU" sz="3200" b="1" dirty="0"/>
              <a:t>номер ВМ. Порядок разработки и согласования аварийной карточки на каждый ВМ, номер аварийной карточки</a:t>
            </a:r>
            <a:endParaRPr lang="ru-RU" sz="3200" dirty="0"/>
          </a:p>
          <a:p>
            <a:endParaRPr lang="ru-RU" dirty="0"/>
          </a:p>
        </p:txBody>
      </p:sp>
      <p:pic>
        <p:nvPicPr>
          <p:cNvPr id="6" name="Рисунок 5"/>
          <p:cNvPicPr>
            <a:picLocks noChangeAspect="1"/>
          </p:cNvPicPr>
          <p:nvPr/>
        </p:nvPicPr>
        <p:blipFill rotWithShape="1">
          <a:blip r:embed="rId2">
            <a:extLst>
              <a:ext uri="{28A0092B-C50C-407E-A947-70E740481C1C}">
                <a14:useLocalDpi xmlns="" xmlns:a14="http://schemas.microsoft.com/office/drawing/2010/main" val="0"/>
              </a:ext>
            </a:extLst>
          </a:blip>
          <a:srcRect l="5911"/>
          <a:stretch/>
        </p:blipFill>
        <p:spPr>
          <a:xfrm flipH="1">
            <a:off x="4812406" y="2930479"/>
            <a:ext cx="7379594" cy="3857223"/>
          </a:xfrm>
          <a:prstGeom prst="rect">
            <a:avLst/>
          </a:prstGeom>
        </p:spPr>
      </p:pic>
    </p:spTree>
    <p:extLst>
      <p:ext uri="{BB962C8B-B14F-4D97-AF65-F5344CB8AC3E}">
        <p14:creationId xmlns="" xmlns:p14="http://schemas.microsoft.com/office/powerpoint/2010/main" val="89355310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Характеристика </a:t>
            </a:r>
            <a:r>
              <a:rPr lang="ru-RU" dirty="0"/>
              <a:t>и свойства опасных грузов класса 1</a:t>
            </a:r>
          </a:p>
        </p:txBody>
      </p:sp>
      <p:sp>
        <p:nvSpPr>
          <p:cNvPr id="3" name="Объект 2"/>
          <p:cNvSpPr>
            <a:spLocks noGrp="1"/>
          </p:cNvSpPr>
          <p:nvPr>
            <p:ph idx="1"/>
          </p:nvPr>
        </p:nvSpPr>
        <p:spPr>
          <a:xfrm>
            <a:off x="766294" y="1977169"/>
            <a:ext cx="11314090" cy="1790700"/>
          </a:xfrm>
        </p:spPr>
        <p:txBody>
          <a:bodyPr>
            <a:noAutofit/>
          </a:bodyPr>
          <a:lstStyle/>
          <a:p>
            <a:pPr algn="just"/>
            <a:r>
              <a:rPr lang="ru-RU" sz="2400" dirty="0"/>
              <a:t>К взрывчатым материалам (далее — ВМ) относятся взрывчатые вещества, способные к химическому превращению при внешних механических, электрических, термических и других воздействиях, пиротехнические вещества и составы, изделия, содержащие одно или несколько взрывчатых или пиротехнических веществ</a:t>
            </a:r>
            <a:r>
              <a:rPr lang="ru-RU" sz="2400" dirty="0" smtClean="0"/>
              <a:t>.</a:t>
            </a:r>
          </a:p>
        </p:txBody>
      </p:sp>
      <p:pic>
        <p:nvPicPr>
          <p:cNvPr id="4" name="Рисунок 3"/>
          <p:cNvPicPr>
            <a:picLocks noChangeAspect="1"/>
          </p:cNvPicPr>
          <p:nvPr/>
        </p:nvPicPr>
        <p:blipFill rotWithShape="1">
          <a:blip r:embed="rId2" cstate="print">
            <a:extLst>
              <a:ext uri="{28A0092B-C50C-407E-A947-70E740481C1C}">
                <a14:useLocalDpi xmlns="" xmlns:a14="http://schemas.microsoft.com/office/drawing/2010/main" val="0"/>
              </a:ext>
            </a:extLst>
          </a:blip>
          <a:srcRect l="12379" t="12019" r="11752" b="11925"/>
          <a:stretch/>
        </p:blipFill>
        <p:spPr>
          <a:xfrm>
            <a:off x="1416673" y="4254252"/>
            <a:ext cx="2112136" cy="2117364"/>
          </a:xfrm>
          <a:prstGeom prst="rect">
            <a:avLst/>
          </a:prstGeom>
        </p:spPr>
      </p:pic>
      <p:pic>
        <p:nvPicPr>
          <p:cNvPr id="5" name="Рисунок 4"/>
          <p:cNvPicPr>
            <a:picLocks noChangeAspect="1"/>
          </p:cNvPicPr>
          <p:nvPr/>
        </p:nvPicPr>
        <p:blipFill rotWithShape="1">
          <a:blip r:embed="rId3">
            <a:extLst>
              <a:ext uri="{28A0092B-C50C-407E-A947-70E740481C1C}">
                <a14:useLocalDpi xmlns="" xmlns:a14="http://schemas.microsoft.com/office/drawing/2010/main" val="0"/>
              </a:ext>
            </a:extLst>
          </a:blip>
          <a:srcRect l="14212" t="32081" r="37004" b="31708"/>
          <a:stretch/>
        </p:blipFill>
        <p:spPr>
          <a:xfrm>
            <a:off x="3902297" y="3767869"/>
            <a:ext cx="7804599" cy="3090131"/>
          </a:xfrm>
          <a:prstGeom prst="rect">
            <a:avLst/>
          </a:prstGeom>
        </p:spPr>
      </p:pic>
    </p:spTree>
    <p:extLst>
      <p:ext uri="{BB962C8B-B14F-4D97-AF65-F5344CB8AC3E}">
        <p14:creationId xmlns="" xmlns:p14="http://schemas.microsoft.com/office/powerpoint/2010/main" val="361218211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50006" y="685800"/>
            <a:ext cx="10122794" cy="1485900"/>
          </a:xfrm>
        </p:spPr>
        <p:txBody>
          <a:bodyPr>
            <a:normAutofit fontScale="90000"/>
          </a:bodyPr>
          <a:lstStyle/>
          <a:p>
            <a:pPr lvl="0"/>
            <a:r>
              <a:rPr lang="ru-RU" dirty="0">
                <a:solidFill>
                  <a:srgbClr val="212745"/>
                </a:solidFill>
              </a:rPr>
              <a:t>Опасные грузы класса 1 подразделяются на шесть подклассов:</a:t>
            </a:r>
            <a:br>
              <a:rPr lang="ru-RU" dirty="0">
                <a:solidFill>
                  <a:srgbClr val="212745"/>
                </a:solidFill>
              </a:rPr>
            </a:br>
            <a:endParaRPr lang="ru-RU" dirty="0"/>
          </a:p>
        </p:txBody>
      </p:sp>
      <p:sp>
        <p:nvSpPr>
          <p:cNvPr id="3" name="Объект 2"/>
          <p:cNvSpPr>
            <a:spLocks noGrp="1"/>
          </p:cNvSpPr>
          <p:nvPr>
            <p:ph idx="1"/>
          </p:nvPr>
        </p:nvSpPr>
        <p:spPr>
          <a:xfrm>
            <a:off x="1110803" y="2054181"/>
            <a:ext cx="6049851" cy="3581400"/>
          </a:xfrm>
        </p:spPr>
        <p:txBody>
          <a:bodyPr/>
          <a:lstStyle/>
          <a:p>
            <a:pPr lvl="0" algn="just"/>
            <a:r>
              <a:rPr lang="ru-RU" sz="2800" dirty="0" smtClean="0">
                <a:solidFill>
                  <a:srgbClr val="212745"/>
                </a:solidFill>
              </a:rPr>
              <a:t>К </a:t>
            </a:r>
            <a:r>
              <a:rPr lang="ru-RU" sz="2800" dirty="0">
                <a:solidFill>
                  <a:srgbClr val="212745"/>
                </a:solidFill>
              </a:rPr>
              <a:t>подклассу 1.1 относят вещества и изделия, которые характеризуются опасностью взрыва массой (взрыв массой — взрыв, который практически мгновенно распространяется на весь груз).</a:t>
            </a:r>
          </a:p>
          <a:p>
            <a:endParaRPr lang="ru-RU" dirty="0"/>
          </a:p>
        </p:txBody>
      </p:sp>
      <p:pic>
        <p:nvPicPr>
          <p:cNvPr id="4" name="Рисунок 3"/>
          <p:cNvPicPr>
            <a:picLocks noChangeAspect="1"/>
          </p:cNvPicPr>
          <p:nvPr/>
        </p:nvPicPr>
        <p:blipFill rotWithShape="1">
          <a:blip r:embed="rId2">
            <a:extLst>
              <a:ext uri="{28A0092B-C50C-407E-A947-70E740481C1C}">
                <a14:useLocalDpi xmlns="" xmlns:a14="http://schemas.microsoft.com/office/drawing/2010/main" val="0"/>
              </a:ext>
            </a:extLst>
          </a:blip>
          <a:srcRect r="71243" b="51606"/>
          <a:stretch/>
        </p:blipFill>
        <p:spPr>
          <a:xfrm>
            <a:off x="7160654" y="2264132"/>
            <a:ext cx="4636394" cy="3673029"/>
          </a:xfrm>
          <a:prstGeom prst="rect">
            <a:avLst/>
          </a:prstGeom>
        </p:spPr>
      </p:pic>
    </p:spTree>
    <p:extLst>
      <p:ext uri="{BB962C8B-B14F-4D97-AF65-F5344CB8AC3E}">
        <p14:creationId xmlns="" xmlns:p14="http://schemas.microsoft.com/office/powerpoint/2010/main" val="396983645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920839" y="405683"/>
            <a:ext cx="10515600" cy="4475409"/>
          </a:xfrm>
        </p:spPr>
        <p:txBody>
          <a:bodyPr/>
          <a:lstStyle/>
          <a:p>
            <a:pPr algn="just"/>
            <a:r>
              <a:rPr lang="ru-RU" sz="2400" dirty="0"/>
              <a:t>К подклассу 1.2 относят вещества и изделия, которые характеризуются опасностью разбрасывания, но не создают опасности взрыва массой.</a:t>
            </a:r>
          </a:p>
          <a:p>
            <a:pPr algn="just"/>
            <a:r>
              <a:rPr lang="ru-RU" sz="2400" dirty="0"/>
              <a:t>К подклассу 1.3 относят вещества и изделия, которые характеризуются пожарной опасностью, а также незначительной опасностью взрыва, незначительной опасностью разбрасывания либо тем и другим, но не характеризуются опасностью взрыва массой. Эти изделия при горении выделяют значительное количество тепла или, загораясь одно за другим, характеризуются незначительным взрывчатым эффектом.</a:t>
            </a:r>
          </a:p>
          <a:p>
            <a:endParaRPr lang="ru-RU" dirty="0"/>
          </a:p>
        </p:txBody>
      </p:sp>
      <p:pic>
        <p:nvPicPr>
          <p:cNvPr id="4" name="Рисунок 3"/>
          <p:cNvPicPr>
            <a:picLocks noChangeAspect="1"/>
          </p:cNvPicPr>
          <p:nvPr/>
        </p:nvPicPr>
        <p:blipFill rotWithShape="1">
          <a:blip r:embed="rId2">
            <a:extLst>
              <a:ext uri="{28A0092B-C50C-407E-A947-70E740481C1C}">
                <a14:useLocalDpi xmlns="" xmlns:a14="http://schemas.microsoft.com/office/drawing/2010/main" val="0"/>
              </a:ext>
            </a:extLst>
          </a:blip>
          <a:srcRect l="37078" t="5873" r="3921" b="53747"/>
          <a:stretch/>
        </p:blipFill>
        <p:spPr>
          <a:xfrm>
            <a:off x="2057400" y="3464415"/>
            <a:ext cx="8773732" cy="3090931"/>
          </a:xfrm>
          <a:prstGeom prst="rect">
            <a:avLst/>
          </a:prstGeom>
        </p:spPr>
      </p:pic>
    </p:spTree>
    <p:extLst>
      <p:ext uri="{BB962C8B-B14F-4D97-AF65-F5344CB8AC3E}">
        <p14:creationId xmlns="" xmlns:p14="http://schemas.microsoft.com/office/powerpoint/2010/main" val="421448621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727656" y="748994"/>
            <a:ext cx="7192851" cy="6136783"/>
          </a:xfrm>
        </p:spPr>
        <p:txBody>
          <a:bodyPr>
            <a:normAutofit/>
          </a:bodyPr>
          <a:lstStyle/>
          <a:p>
            <a:pPr algn="just"/>
            <a:r>
              <a:rPr lang="ru-RU" sz="2800" dirty="0"/>
              <a:t>К подклассу 1.4 относят взрывчатые вещества и изделия, представляющие лишь незначительную опасность взрыва в случае воспламенения или инициирования при перевозке. Действие взрыва ограничивается грузовым местом, при этом не ожидается выброса осколков значительных размеров или на значительное расстояние. Внешний пожар не должен служить причиной практически мгновенного взрыва почти всего содержимого упаковки.</a:t>
            </a:r>
          </a:p>
          <a:p>
            <a:endParaRPr lang="ru-RU" dirty="0"/>
          </a:p>
        </p:txBody>
      </p:sp>
      <p:pic>
        <p:nvPicPr>
          <p:cNvPr id="4" name="Рисунок 3"/>
          <p:cNvPicPr>
            <a:picLocks noChangeAspect="1"/>
          </p:cNvPicPr>
          <p:nvPr/>
        </p:nvPicPr>
        <p:blipFill rotWithShape="1">
          <a:blip r:embed="rId2">
            <a:extLst>
              <a:ext uri="{28A0092B-C50C-407E-A947-70E740481C1C}">
                <a14:useLocalDpi xmlns="" xmlns:a14="http://schemas.microsoft.com/office/drawing/2010/main" val="0"/>
              </a:ext>
            </a:extLst>
          </a:blip>
          <a:srcRect l="1904" t="52371" r="72756" b="6943"/>
          <a:stretch/>
        </p:blipFill>
        <p:spPr>
          <a:xfrm>
            <a:off x="8036417" y="993692"/>
            <a:ext cx="3721995" cy="3694217"/>
          </a:xfrm>
          <a:prstGeom prst="rect">
            <a:avLst/>
          </a:prstGeom>
        </p:spPr>
      </p:pic>
    </p:spTree>
    <p:extLst>
      <p:ext uri="{BB962C8B-B14F-4D97-AF65-F5344CB8AC3E}">
        <p14:creationId xmlns="" xmlns:p14="http://schemas.microsoft.com/office/powerpoint/2010/main" val="418748529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371600" y="695459"/>
            <a:ext cx="5750417" cy="5171941"/>
          </a:xfrm>
        </p:spPr>
        <p:txBody>
          <a:bodyPr/>
          <a:lstStyle/>
          <a:p>
            <a:pPr algn="just"/>
            <a:r>
              <a:rPr lang="ru-RU" sz="2400" dirty="0"/>
              <a:t>К подклассу 1.5 относят вещества очень низкой чувствительности, которые характеризуются опасностью взрыва массой, но обладают настолько низкой чувствительностью, что существует очень малая вероятность их инициирования или перехода от горения к детонации при нормальных условиях перевозки. Минимальное требование для этих веществ — они не должны взрываться при испытании на внешнее воздействие огня.</a:t>
            </a:r>
          </a:p>
          <a:p>
            <a:endParaRPr lang="ru-RU" dirty="0"/>
          </a:p>
        </p:txBody>
      </p:sp>
      <p:pic>
        <p:nvPicPr>
          <p:cNvPr id="4" name="Рисунок 3"/>
          <p:cNvPicPr>
            <a:picLocks noChangeAspect="1"/>
          </p:cNvPicPr>
          <p:nvPr/>
        </p:nvPicPr>
        <p:blipFill rotWithShape="1">
          <a:blip r:embed="rId2">
            <a:extLst>
              <a:ext uri="{28A0092B-C50C-407E-A947-70E740481C1C}">
                <a14:useLocalDpi xmlns="" xmlns:a14="http://schemas.microsoft.com/office/drawing/2010/main" val="0"/>
              </a:ext>
            </a:extLst>
          </a:blip>
          <a:srcRect l="36322" t="52163" r="38149" b="6094"/>
          <a:stretch/>
        </p:blipFill>
        <p:spPr>
          <a:xfrm>
            <a:off x="7817474" y="1017430"/>
            <a:ext cx="3966695" cy="4025459"/>
          </a:xfrm>
          <a:prstGeom prst="rect">
            <a:avLst/>
          </a:prstGeom>
        </p:spPr>
      </p:pic>
    </p:spTree>
    <p:extLst>
      <p:ext uri="{BB962C8B-B14F-4D97-AF65-F5344CB8AC3E}">
        <p14:creationId xmlns="" xmlns:p14="http://schemas.microsoft.com/office/powerpoint/2010/main" val="274027991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971245" y="1281448"/>
            <a:ext cx="7031864" cy="5814811"/>
          </a:xfrm>
        </p:spPr>
        <p:txBody>
          <a:bodyPr>
            <a:normAutofit/>
          </a:bodyPr>
          <a:lstStyle/>
          <a:p>
            <a:pPr algn="just"/>
            <a:r>
              <a:rPr lang="ru-RU" sz="2800" dirty="0"/>
              <a:t>К подклассу 1.6 относят изделия чрезвычайно низкой чувствительности, которые не характеризуются опасностью взрыва массой. Эти изделия содержат только крайне нечувствительные к детонации вещества и характеризуются ничтожной вероятностью случайного инициирования или распространения взрыва.</a:t>
            </a:r>
          </a:p>
          <a:p>
            <a:endParaRPr lang="ru-RU" dirty="0"/>
          </a:p>
        </p:txBody>
      </p:sp>
      <p:pic>
        <p:nvPicPr>
          <p:cNvPr id="4" name="Рисунок 3"/>
          <p:cNvPicPr>
            <a:picLocks noChangeAspect="1"/>
          </p:cNvPicPr>
          <p:nvPr/>
        </p:nvPicPr>
        <p:blipFill rotWithShape="1">
          <a:blip r:embed="rId2">
            <a:extLst>
              <a:ext uri="{28A0092B-C50C-407E-A947-70E740481C1C}">
                <a14:useLocalDpi xmlns="" xmlns:a14="http://schemas.microsoft.com/office/drawing/2010/main" val="0"/>
              </a:ext>
            </a:extLst>
          </a:blip>
          <a:srcRect l="71306" t="52370" r="3732" b="6332"/>
          <a:stretch/>
        </p:blipFill>
        <p:spPr>
          <a:xfrm>
            <a:off x="1030309" y="1281448"/>
            <a:ext cx="3940936" cy="4030504"/>
          </a:xfrm>
          <a:prstGeom prst="rect">
            <a:avLst/>
          </a:prstGeom>
        </p:spPr>
      </p:pic>
    </p:spTree>
    <p:extLst>
      <p:ext uri="{BB962C8B-B14F-4D97-AF65-F5344CB8AC3E}">
        <p14:creationId xmlns="" xmlns:p14="http://schemas.microsoft.com/office/powerpoint/2010/main" val="229429125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281448" y="157766"/>
            <a:ext cx="9601200" cy="1485900"/>
          </a:xfrm>
        </p:spPr>
        <p:txBody>
          <a:bodyPr>
            <a:noAutofit/>
          </a:bodyPr>
          <a:lstStyle/>
          <a:p>
            <a:pPr algn="just"/>
            <a:r>
              <a:rPr lang="ru-RU" sz="3600" b="1" dirty="0"/>
              <a:t>Условный номер ВМ. Порядок разработки и согласования аварийной карточки на каждый ВМ, номер аварийной карточки</a:t>
            </a:r>
            <a:endParaRPr lang="ru-RU" sz="3600" dirty="0"/>
          </a:p>
        </p:txBody>
      </p:sp>
      <p:sp>
        <p:nvSpPr>
          <p:cNvPr id="3" name="Объект 2"/>
          <p:cNvSpPr>
            <a:spLocks noGrp="1"/>
          </p:cNvSpPr>
          <p:nvPr>
            <p:ph idx="1"/>
          </p:nvPr>
        </p:nvSpPr>
        <p:spPr>
          <a:xfrm>
            <a:off x="1384479" y="1951149"/>
            <a:ext cx="10167870" cy="4488288"/>
          </a:xfrm>
        </p:spPr>
        <p:txBody>
          <a:bodyPr>
            <a:normAutofit/>
          </a:bodyPr>
          <a:lstStyle/>
          <a:p>
            <a:pPr algn="just"/>
            <a:r>
              <a:rPr lang="ru-RU" sz="2800" b="1" dirty="0"/>
              <a:t>Конкретному ВМ разработчик присваивает наименование и номер в соответствии</a:t>
            </a:r>
            <a:r>
              <a:rPr lang="ru-RU" sz="2800" dirty="0"/>
              <a:t> </a:t>
            </a:r>
            <a:r>
              <a:rPr lang="ru-RU" sz="2800" b="1" dirty="0"/>
              <a:t>с</a:t>
            </a:r>
            <a:r>
              <a:rPr lang="ru-RU" sz="2800" dirty="0"/>
              <a:t> «Рекомендациями по перевозке опасных грузов Экономического и Социального Совета ООН» (далее — </a:t>
            </a:r>
            <a:r>
              <a:rPr lang="ru-RU" sz="2800" b="1" dirty="0"/>
              <a:t>Рекомендациями ООН</a:t>
            </a:r>
            <a:r>
              <a:rPr lang="ru-RU" sz="2800" dirty="0"/>
              <a:t>) </a:t>
            </a:r>
            <a:r>
              <a:rPr lang="ru-RU" sz="2800" b="1" dirty="0"/>
              <a:t>и по согласованию с железнодорожными администрациями условный номер ВМ</a:t>
            </a:r>
            <a:r>
              <a:rPr lang="ru-RU" sz="2800" dirty="0"/>
              <a:t>, </a:t>
            </a:r>
            <a:r>
              <a:rPr lang="ru-RU" sz="2800" b="1" dirty="0"/>
              <a:t>указываемые в нормативной документации на ВМ (в стандартах, технических условиях на ВМ). Соответствие наименования, номера ООН и условного номера ВМ, предъявляемого к перевозке, определяет грузоотправитель и железная дорога не проверяет.</a:t>
            </a:r>
          </a:p>
          <a:p>
            <a:endParaRPr lang="ru-RU" dirty="0"/>
          </a:p>
        </p:txBody>
      </p:sp>
    </p:spTree>
    <p:extLst>
      <p:ext uri="{BB962C8B-B14F-4D97-AF65-F5344CB8AC3E}">
        <p14:creationId xmlns="" xmlns:p14="http://schemas.microsoft.com/office/powerpoint/2010/main" val="2425576445"/>
      </p:ext>
    </p:extLst>
  </p:cSld>
  <p:clrMapOvr>
    <a:masterClrMapping/>
  </p:clrMapOvr>
  <p:timing>
    <p:tnLst>
      <p:par>
        <p:cTn id="1" dur="indefinite" restart="never" nodeType="tmRoot"/>
      </p:par>
    </p:tnLst>
  </p:timing>
</p:sld>
</file>

<file path=ppt/theme/theme1.xml><?xml version="1.0" encoding="utf-8"?>
<a:theme xmlns:a="http://schemas.openxmlformats.org/drawingml/2006/main" name="Crop">
  <a:themeElements>
    <a:clrScheme name="Воздушный поток">
      <a:dk1>
        <a:sysClr val="windowText" lastClr="000000"/>
      </a:dk1>
      <a:lt1>
        <a:sysClr val="window" lastClr="FFFFFF"/>
      </a:lt1>
      <a:dk2>
        <a:srgbClr val="212745"/>
      </a:dk2>
      <a:lt2>
        <a:srgbClr val="B4DCFA"/>
      </a:lt2>
      <a:accent1>
        <a:srgbClr val="4E67C8"/>
      </a:accent1>
      <a:accent2>
        <a:srgbClr val="5ECCF3"/>
      </a:accent2>
      <a:accent3>
        <a:srgbClr val="A7EA52"/>
      </a:accent3>
      <a:accent4>
        <a:srgbClr val="5DCEAF"/>
      </a:accent4>
      <a:accent5>
        <a:srgbClr val="FF8021"/>
      </a:accent5>
      <a:accent6>
        <a:srgbClr val="F14124"/>
      </a:accent6>
      <a:hlink>
        <a:srgbClr val="56C7AA"/>
      </a:hlink>
      <a:folHlink>
        <a:srgbClr val="59A8D1"/>
      </a:folHlink>
    </a:clrScheme>
    <a:fontScheme name="Crop">
      <a:majorFont>
        <a:latin typeface="Franklin Gothic Book"/>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Franklin Gothic Book"/>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Crop">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in">
          <a:solidFill>
            <a:schemeClr val="phClr"/>
          </a:solidFill>
          <a:prstDash val="solid"/>
        </a:ln>
        <a:ln w="34925" cap="flat" cmpd="sng" algn="in">
          <a:solidFill>
            <a:schemeClr val="phClr"/>
          </a:solidFill>
          <a:prstDash val="solid"/>
        </a:ln>
        <a:ln w="19050" cap="flat" cmpd="sng" algn="in">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35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Crop" id="{EC9488ED-E761-4D60-9AC4-764D1FE2C171}" vid="{CE19780C-D67D-4C13-9DE9-A52BC3BA51B4}"/>
    </a:ext>
  </a:extLst>
</a:theme>
</file>

<file path=docProps/app.xml><?xml version="1.0" encoding="utf-8"?>
<Properties xmlns="http://schemas.openxmlformats.org/officeDocument/2006/extended-properties" xmlns:vt="http://schemas.openxmlformats.org/officeDocument/2006/docPropsVTypes">
  <Template>TM10001105[[fn=Уголки]]</Template>
  <TotalTime>226</TotalTime>
  <Words>592</Words>
  <Application>Microsoft Office PowerPoint</Application>
  <PresentationFormat>Произвольный</PresentationFormat>
  <Paragraphs>23</Paragraphs>
  <Slides>12</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12</vt:i4>
      </vt:variant>
    </vt:vector>
  </HeadingPairs>
  <TitlesOfParts>
    <vt:vector size="13" baseType="lpstr">
      <vt:lpstr>Crop</vt:lpstr>
      <vt:lpstr> Особые условия перевозки опасных грузов класса 1</vt:lpstr>
      <vt:lpstr>Содержание:</vt:lpstr>
      <vt:lpstr>Характеристика и свойства опасных грузов класса 1</vt:lpstr>
      <vt:lpstr>Опасные грузы класса 1 подразделяются на шесть подклассов: </vt:lpstr>
      <vt:lpstr>Слайд 5</vt:lpstr>
      <vt:lpstr>Слайд 6</vt:lpstr>
      <vt:lpstr>Слайд 7</vt:lpstr>
      <vt:lpstr>Слайд 8</vt:lpstr>
      <vt:lpstr>Условный номер ВМ. Порядок разработки и согласования аварийной карточки на каждый ВМ, номер аварийной карточки</vt:lpstr>
      <vt:lpstr>Слайд 10</vt:lpstr>
      <vt:lpstr>Слайд 11</vt:lpstr>
      <vt:lpstr>СПАСИБО  ЗА  ВНИМАНИЕ!</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Особые условия перевозки опасных грузов класса 1</dc:title>
  <dc:creator>ПК</dc:creator>
  <cp:lastModifiedBy>пользователь</cp:lastModifiedBy>
  <cp:revision>11</cp:revision>
  <dcterms:created xsi:type="dcterms:W3CDTF">2025-02-10T17:51:41Z</dcterms:created>
  <dcterms:modified xsi:type="dcterms:W3CDTF">2025-04-21T07:17:18Z</dcterms:modified>
</cp:coreProperties>
</file>