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9" d="100"/>
          <a:sy n="79" d="100"/>
        </p:scale>
        <p:origin x="-1116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Порядок подачи вагонов под погрузку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Перевозка грузов на особых условиях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Прием и выдача опасных грузов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При укладке опасных грузов в несколько ярусов для обеспечения устойчивости штабелей груза и предохранения упаковки от повреждения между ярусами укладывают настилы из досок толщиной не менее 20 мм.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83254"/>
          </a:xfrm>
        </p:spPr>
        <p:txBody>
          <a:bodyPr>
            <a:normAutofit/>
          </a:bodyPr>
          <a:lstStyle/>
          <a:p>
            <a:r>
              <a:rPr lang="ru-RU" sz="8800" dirty="0" smtClean="0"/>
              <a:t>СПАСИБО </a:t>
            </a:r>
            <a:br>
              <a:rPr lang="ru-RU" sz="8800" dirty="0" smtClean="0"/>
            </a:br>
            <a:r>
              <a:rPr lang="ru-RU" sz="8800" dirty="0" smtClean="0"/>
              <a:t>ЗА </a:t>
            </a:r>
            <a:br>
              <a:rPr lang="ru-RU" sz="8800" dirty="0" smtClean="0"/>
            </a:br>
            <a:r>
              <a:rPr lang="ru-RU" sz="8800" dirty="0" smtClean="0"/>
              <a:t>ВНИМАНИЕ!</a:t>
            </a:r>
            <a:endParaRPr lang="ru-RU" sz="8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Места погрузки и выгрузки опасных грузов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dirty="0" smtClean="0"/>
              <a:t>Опасные грузы предъявляют к перевозке на местах </a:t>
            </a:r>
            <a:r>
              <a:rPr lang="ru-RU" b="1" dirty="0" err="1" smtClean="0"/>
              <a:t>необщего</a:t>
            </a:r>
            <a:r>
              <a:rPr lang="ru-RU" b="1" dirty="0" smtClean="0"/>
              <a:t> пользования, в том числе расположенных на территории железнодорожной станции. Прием и выдача опасных грузов мелкими и контейнерными отправками (за исключением отправок в специализированных контейнерах-цистернах) осуществляется на местах как </a:t>
            </a:r>
            <a:r>
              <a:rPr lang="ru-RU" b="1" dirty="0" err="1" smtClean="0"/>
              <a:t>необщего</a:t>
            </a:r>
            <a:r>
              <a:rPr lang="ru-RU" b="1" dirty="0" smtClean="0"/>
              <a:t>, так и общего пользования.</a:t>
            </a:r>
          </a:p>
          <a:p>
            <a:pPr algn="just"/>
            <a:r>
              <a:rPr lang="ru-RU" dirty="0" smtClean="0"/>
              <a:t>Погрузка и выгрузка специализированных вагонов и контейнеров грузоотправителя (грузополучателя) или сданных компаниями-операторами в аренду, производится на местах </a:t>
            </a:r>
            <a:r>
              <a:rPr lang="ru-RU" dirty="0" err="1" smtClean="0"/>
              <a:t>необшего</a:t>
            </a:r>
            <a:r>
              <a:rPr lang="ru-RU" dirty="0" smtClean="0"/>
              <a:t> пользования. Перевозка грузов в таких вагонах и контейнерах разрешается только </a:t>
            </a:r>
            <a:r>
              <a:rPr lang="ru-RU" dirty="0" err="1" smtClean="0"/>
              <a:t>повагонными</a:t>
            </a:r>
            <a:r>
              <a:rPr lang="ru-RU" dirty="0" smtClean="0"/>
              <a:t> и контейнерными отправками соответственно. Погрузка и выгрузка специализированных вагонов и контейнеров грузоотправителя (грузополучателя) или сданных компаниями-операторами в аренду, осуществляется на местах общего пользования при условии обеспечения требований безопасности.</a:t>
            </a:r>
          </a:p>
          <a:p>
            <a:r>
              <a:rPr lang="ru-RU" b="1" dirty="0" smtClean="0"/>
              <a:t>Вагоны, прибывшие с опасными грузами, должны быть приняты грузополучателями и портами на свои железнодорожные пути </a:t>
            </a:r>
            <a:r>
              <a:rPr lang="ru-RU" b="1" dirty="0" err="1" smtClean="0"/>
              <a:t>необщего</a:t>
            </a:r>
            <a:r>
              <a:rPr lang="ru-RU" b="1" dirty="0" smtClean="0"/>
              <a:t> пользования.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. Порядок подачи и уборки вагонов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Подача, уборка вагонов с ВМ на железнодорожных путях </a:t>
            </a:r>
            <a:r>
              <a:rPr lang="ru-RU" dirty="0" err="1" smtClean="0"/>
              <a:t>необщего</a:t>
            </a:r>
            <a:r>
              <a:rPr lang="ru-RU" dirty="0" smtClean="0"/>
              <a:t> пользования арсеналов, баз и складов, производится, как правило, тепловозами или паровозами на жидком топливе.</a:t>
            </a:r>
          </a:p>
          <a:p>
            <a:pPr algn="just"/>
            <a:r>
              <a:rPr lang="ru-RU" dirty="0" smtClean="0"/>
              <a:t>Там, где подача и уборка вагонов производятся паровозами на твердом топливе, они должны быть оборудованы </a:t>
            </a:r>
            <a:r>
              <a:rPr lang="ru-RU" dirty="0" err="1" smtClean="0"/>
              <a:t>искрогасительными</a:t>
            </a:r>
            <a:r>
              <a:rPr lang="ru-RU" dirty="0" smtClean="0"/>
              <a:t> устройствами и, кроме того, при выполнении этих работ должны соблюдаться меры пожарной безопасности, установленные для каждого объекта комиссионным порядком.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15816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Порядок подачи и уборки вагонов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4709160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 smtClean="0"/>
              <a:t>Перед подачей вагонов под погрузку ВМ маневровый диспетчер (дежурный по станции) в порядке, установленном местной инструкцией о порядке работы с вагонами, загруженными ВМ, обязан убедиться в том, что вагоны осмотрены и признаны годными в техническом отношении для перевозки таких грузов.</a:t>
            </a:r>
          </a:p>
          <a:p>
            <a:pPr algn="just"/>
            <a:r>
              <a:rPr lang="ru-RU" dirty="0" smtClean="0"/>
              <a:t>Вагоны с ВМ при подаче (уборке) на железнодорожные пути </a:t>
            </a:r>
            <a:r>
              <a:rPr lang="ru-RU" dirty="0" err="1" smtClean="0"/>
              <a:t>необщего</a:t>
            </a:r>
            <a:r>
              <a:rPr lang="ru-RU" dirty="0" smtClean="0"/>
              <a:t> пользования предприятий и организаций должны иметь прикрытие в соответствии с установленными нормами.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Порядок подачи и уборки вагонов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/>
              <a:t>В местных инструкциях по обслуживанию железнодорожных путей </a:t>
            </a:r>
            <a:r>
              <a:rPr lang="ru-RU" b="1" dirty="0" err="1" smtClean="0"/>
              <a:t>необщего</a:t>
            </a:r>
            <a:r>
              <a:rPr lang="ru-RU" b="1" dirty="0" smtClean="0"/>
              <a:t> пользования, принимающих под выгрузку или отправляющих вагоны с ВМ, должны быть определены маршруты подачи и уборки таких вагонов, скорости передвижения маневровых составов с ними, порядок следования через переезды и охраны маршрутов, а также другие меры, необходимые для обеспечения безопасности в зависимости от местных условий.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Запрещается производить на вагонах с ВМ какие-либо меловые отметки и надписи о железнодорожной станции погрузки и выгрузки, а также о характере груза.</a:t>
            </a:r>
          </a:p>
          <a:p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Прием и выдача опасных грузов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Конкретный опасный груз (кроме грузов в мелкой расфасовке) может быть предъявлен к перевозке только теми видами отправок, которые указаны в «Алфавитном указателе» (приложение 2 к «Правилам перевозок опасных грузов по железным дорогам»).</a:t>
            </a:r>
          </a:p>
          <a:p>
            <a:pPr algn="just"/>
            <a:r>
              <a:rPr lang="ru-RU" dirty="0" smtClean="0"/>
              <a:t>Если при приеме опасного груза мелкой отправкой хотя бы у одного места будет обнаружено несоответствие упаковки или маркировки настоящим Правилам, нарушение упаковки, неправильное указание массы груза отправителем, то эта отправка к перевозке не принимается, о чем составляется акт общей формы. Грузоотправитель обязан немедленно вывезти с железнодорожной станции непринятый груз.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Прием и выдача опасных грузов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Мелкие отправки и контейнеры с опасными грузами должны быть вывезены со станции в течение 24 часов с момента получения грузополучателями уведомлений о прибытии грузов. Грузополучатели не имеют права отказываться от приема прибывших в их адрес опасных грузов.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</a:rPr>
              <a:t>Запрещается погрузка и выгрузка опасных грузов, перевозимых наливом, на местах общего пользования, а также на местах </a:t>
            </a:r>
            <a:r>
              <a:rPr lang="ru-RU" dirty="0" err="1" smtClean="0">
                <a:solidFill>
                  <a:srgbClr val="FF0000"/>
                </a:solidFill>
              </a:rPr>
              <a:t>необщего</a:t>
            </a:r>
            <a:r>
              <a:rPr lang="ru-RU" dirty="0" smtClean="0">
                <a:solidFill>
                  <a:srgbClr val="FF0000"/>
                </a:solidFill>
              </a:rPr>
              <a:t> пользования, не имеющих соответствующей оснастки и приспособлений для погрузки и выгрузки этих грузов.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Прием и выдача опасных грузов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В случае отгрузки опасных грузов </a:t>
            </a:r>
            <a:r>
              <a:rPr lang="ru-RU" dirty="0" err="1" smtClean="0"/>
              <a:t>повагонными</a:t>
            </a:r>
            <a:r>
              <a:rPr lang="ru-RU" dirty="0" smtClean="0"/>
              <a:t> или мелкими отправками, а также в контейнерах с разгрузкой их на местах общего пользования начальник железнодорожной станции отправления обязан иметь телеграфное или письменное согласие станции приема груза.</a:t>
            </a:r>
          </a:p>
          <a:p>
            <a:pPr algn="just"/>
            <a:r>
              <a:rPr lang="ru-RU" dirty="0" smtClean="0"/>
              <a:t>Грузоотправители (грузополучатели) обязаны иметь лицензию на погрузочно-разгрузочную деятельность с опасными грузами.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Прием и выдача опасных грузов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Размещение и крепление опасных грузов в крытых вагонах и контейнерах, а также контейнеров с опасными грузами на открытом подвижном составе производятся в соответствии с техническими условиями погрузки и крепления грузов и правилами перевозок грузов. Способы размещения и крепления опасных грузов в специализированных контейнерах разрабатывает и утверждает грузоотправитель. Эти способы должны соответствовать требованиям технических условий погрузки и крепления грузов.</a:t>
            </a:r>
          </a:p>
          <a:p>
            <a:pPr algn="just"/>
            <a:r>
              <a:rPr lang="ru-RU" dirty="0" smtClean="0"/>
              <a:t>Материал, используемый для крепления грузов в вагонах и контейнерах, должен быть инертным по отношению к перевозимому опасному грузу.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266</TotalTime>
  <Words>746</Words>
  <PresentationFormat>Экран (4:3)</PresentationFormat>
  <Paragraphs>30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Порядок подачи вагонов под погрузку</vt:lpstr>
      <vt:lpstr>Места погрузки и выгрузки опасных грузов</vt:lpstr>
      <vt:lpstr>. Порядок подачи и уборки вагонов </vt:lpstr>
      <vt:lpstr>Порядок подачи и уборки вагонов</vt:lpstr>
      <vt:lpstr>Порядок подачи и уборки вагонов</vt:lpstr>
      <vt:lpstr>Прием и выдача опасных грузов</vt:lpstr>
      <vt:lpstr>Прием и выдача опасных грузов</vt:lpstr>
      <vt:lpstr>Прием и выдача опасных грузов</vt:lpstr>
      <vt:lpstr>Прием и выдача опасных грузов</vt:lpstr>
      <vt:lpstr>Прием и выдача опасных грузов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подачи вагонов под погрузку</dc:title>
  <dc:creator>пользователь</dc:creator>
  <cp:lastModifiedBy>пользователь</cp:lastModifiedBy>
  <cp:revision>5</cp:revision>
  <dcterms:created xsi:type="dcterms:W3CDTF">2025-01-29T08:43:23Z</dcterms:created>
  <dcterms:modified xsi:type="dcterms:W3CDTF">2025-04-01T07:24:25Z</dcterms:modified>
</cp:coreProperties>
</file>