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75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6" y="749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513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048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44835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2084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78159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2746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8218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2109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8399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8402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3286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535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94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3670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5187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5816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F4407-D839-4D60-A3AF-6C798A3C8DF0}" type="datetimeFigureOut">
              <a:rPr lang="ru-RU" smtClean="0"/>
              <a:pPr/>
              <a:t>28.02.2025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46D268-444C-4EB9-865A-F7992C94A4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7423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3076" y="815431"/>
            <a:ext cx="8315215" cy="1646302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ЭТРАН (электронная транспортная накладная)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3586579"/>
            <a:ext cx="7766936" cy="2104007"/>
          </a:xfrm>
        </p:spPr>
        <p:txBody>
          <a:bodyPr>
            <a:normAutofit/>
          </a:bodyPr>
          <a:lstStyle/>
          <a:p>
            <a:pPr>
              <a:lnSpc>
                <a:spcPct val="4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17 тема 3.12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40676" y="6205492"/>
            <a:ext cx="1647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Саратов 2025 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4972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СИСТЕМЕ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48030"/>
            <a:ext cx="10018375" cy="4852770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Постоянный рост требований к методологии и функциональности АРМ ТВК, ЕК-ИОДВ, АКС ФТО, возрастание потоков информации, сохранение неравномерности трафика в течение суток, связанных с «отчетным» часом, высокая загрузка мощностей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Mainframe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ИВЦ дорог приводят к задержкам в обработке и прохождении информации при расчетах за перевозки. Требуются новые технические и архитектурные решения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существовать технология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ТехПД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направленная на исправление информации за железнодорожные станции и подготовку информации за станции, которые не оснащены АРМ ТВК, В то же время происходит концентрация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ТехПД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ДЦФТО и изменение их функций в направлении усиления контроля оплаты за перевозки. В этой связи на железных дорогах постоянно ведутся доработки в действующих системах или создание многочисленных нетиповых систем собственными силами, которые должны быть исключены в новой системе.</a:t>
            </a:r>
          </a:p>
        </p:txBody>
      </p:sp>
    </p:spTree>
    <p:extLst>
      <p:ext uri="{BB962C8B-B14F-4D97-AF65-F5344CB8AC3E}">
        <p14:creationId xmlns="" xmlns:p14="http://schemas.microsoft.com/office/powerpoint/2010/main" val="310022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ДРУГИМИ СИСТЕМАМИ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осуществления электронизации документооборота железные дороги должны иметь информационную взаимосвязь с грузоотправителем (грузополучателем) и экспедитором на уровне, обеспечивающем ведение электронного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документооборота.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ЭТРАН взаимодействует с системой финансовых расчетов (ЕК АСУФР). Между системами существует соглашение о разделении зон ответственности по функциям, в частности: функции ЕК АСУФР - открытие и ведение лицевого счета клиентам, экспедиторам, функции ЭТРАН - использование присвоенных кодов лицевых счетов, получение и использование сальдо лицевого счета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дебетование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лицевого счета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Реализовано взаимодействие системы ЭТРАН с системами управления перевозочным процессом - это АСОУП и система линейного района АСУ станций.</a:t>
            </a:r>
          </a:p>
        </p:txBody>
      </p:sp>
    </p:spTree>
    <p:extLst>
      <p:ext uri="{BB962C8B-B14F-4D97-AF65-F5344CB8AC3E}">
        <p14:creationId xmlns="" xmlns:p14="http://schemas.microsoft.com/office/powerpoint/2010/main" val="3227568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4436" y="1485884"/>
            <a:ext cx="6662463" cy="4572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2493339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ЭТРАН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73694"/>
            <a:ext cx="10212339" cy="444338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ЭТРАН (электронная транспортная накладная) — автоматизированная система подготовки и оформления перевозочных документов на железнодорожные грузоперевозки ОАО «РЖД» по территории Российской Федерации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Иначе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говоря система ЭТРАН - это программный комплекс позволяющий осуществлять полное сопровождение документооборота в перевозочном процессе.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802" y="3385398"/>
            <a:ext cx="4653630" cy="3060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214394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ФУНКЦИОНАЛЬНОСТЬ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06859"/>
            <a:ext cx="10475575" cy="4603179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Оперативный контроль над ходом согласования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заявок.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 Клиента за счет предварительного расчета стоимости перевозки по подаваемой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оперативного уточнения заявки до начала перевозки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оформления перевозочных документов с использованием данных согласованной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вероятных ошибок в расчете провозной платы, связанных с ручным вводом перевозочных документов работником железной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времени оформления перевозки за счет использования технологии обмена электронными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390374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ФУНКЦИОНАЛЬНОСТЬ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97980"/>
            <a:ext cx="8596668" cy="4567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Решаются вопросы взаимодействия и получения информации клиентами практически по всем операциям технологического процесса от момента погрузки груза до завершения перевозки: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прибывших, поданных, убранных и отправленных вагонах;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транспортная накладная с момента отправления груза в свой адрес;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Заказ на переадресовку грузов и результат переадресовки;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перегрузе, досылке и других операциях в пути следования;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получения прибывшего груза;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Учетная карточка по результатам выполнения заявки на перевозку грузов;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Накопительная карточка, ведомости подачи/уборки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903250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СИСТЕМЫ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0327"/>
            <a:ext cx="8596668" cy="4541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разработке системы ЭТРАН предусматривалось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электронного документооборота с использованием внутренней и внешних сетей передачи данных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конфиденциальной информации сертифицированными средствами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режима реального времени: не более 3-5 с на одну технологическую операцию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однократности ввода информации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минимальное число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корректировок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новых задач в системе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действующих задач в новой постановке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своевременности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точности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перевозки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976589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СИСТЕМЫ И ОСНОВАНИЯ ДЛЯ РАЗРАБОТКИ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801090"/>
            <a:ext cx="4184035" cy="46412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системы ЭТРАН является переход на использование электронного документооборота для взаимодействия с пользователями услуг железнодорожного транспорта при организации перевозок грузов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системы ЭТРАН решены вопросы подготовки и оформления перевозочных документов в системе электронного документооборота. При разработке системы были учтены требования по защите конфиденциальной информации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5089970" y="2313709"/>
            <a:ext cx="7102030" cy="372765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622" y="1773382"/>
            <a:ext cx="7277377" cy="448887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="" xmlns:p14="http://schemas.microsoft.com/office/powerpoint/2010/main" val="3868279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СИСТЕМЫ И ОСНОВАНИЯ ДЛЯ РАЗРАБОТКИ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745672"/>
            <a:ext cx="4184035" cy="45997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разработана для автоматизации подготовки документов в изменившихся условиях работы железнодорожного транспорта с ориентацией на современные технические средства информатизации. Внедрение в сферу информатизации железнодорожного транспорта современных банковских технологий и программных средств ERP-систем потребовало замены ранее разработанных и эксплуатируемых до настоящего времени автоматизированных систем в сфере станционных, дорожных и сетевых «бумажных» информационных технологий.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351" y="1898072"/>
            <a:ext cx="5508393" cy="454429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4139718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ПРИМЕНЕНИЯ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681195"/>
            <a:ext cx="10378593" cy="43593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организация, в деятельности которой присутствует транспортная составляющая, должна иметь на вооружении АС ЭТРАН. Россия – страна с богатыми и разнообразными природными ресурсами. География спроса на эти ресурсы всеобъемлющая. Так же дела обстоят с переработкой сырья и выпуском готовой продукции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этим, АС ЭТРАН нужна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Массовым отправителям сырья и готовой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Грузополучателям;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Владельцам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(операторам ПС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Экспедиторским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фирмам.</a:t>
            </a:r>
          </a:p>
        </p:txBody>
      </p:sp>
    </p:spTree>
    <p:extLst>
      <p:ext uri="{BB962C8B-B14F-4D97-AF65-F5344CB8AC3E}">
        <p14:creationId xmlns="" xmlns:p14="http://schemas.microsoft.com/office/powerpoint/2010/main" val="4124610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СИСТЕМЕ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503641"/>
            <a:ext cx="9907539" cy="485559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информации перевозочного документа, результатах начисления платежей и оплаты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сходятся интересы информационных систем нескольких Департаментов и соответствующих служб железных дорог: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ЦМ; ЦМ-АСУГС;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ЦФ, ЦФТО-АС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ТехПД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АКФО;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ЦД, ЦФТО - АСУ СПВ; ЦД - АСУГП, ОКПВ, АСУ ЛР,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ДИСПАРК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т.д.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этим вопросы, замкнутые на обработке перевозочных документов, тарификации перевозок и услуг должны решаться в рамках интересов нескольких Потребителей, при условии сохранения функций методологии за соответствующим Департаментом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АРМ ТВК,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ТехПД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АРМ СПВ, ЕК-ИОДВ дорожного и сетевого уровней относится к 1993-1994 годам. До настоящего времени эти системы сохранили в себе многие особенности технических и функциональных требований того периода и не отвечают перспективам совершенствования технологии отрасли. Названные действующие системы должны быть заменены на новую систему, отвечающую требованиям будущего (2003-2010 годы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055518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59</TotalTime>
  <Words>878</Words>
  <Application>Microsoft Office PowerPoint</Application>
  <PresentationFormat>Произвольный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ЭТРАН (электронная транспортная накладная)</vt:lpstr>
      <vt:lpstr>ЭТРАН</vt:lpstr>
      <vt:lpstr>ОСНОВНАЯ ФУНКЦИОНАЛЬНОСТЬ</vt:lpstr>
      <vt:lpstr>ОСНОВНАЯ ФУНКЦИОНАЛЬНОСТЬ</vt:lpstr>
      <vt:lpstr>НАЗНАЧЕНИЕ СИСТЕМЫ</vt:lpstr>
      <vt:lpstr>ЦЕЛЬ СИСТЕМЫ И ОСНОВАНИЯ ДЛЯ РАЗРАБОТКИ</vt:lpstr>
      <vt:lpstr>ЦЕЛЬ СИСТЕМЫ И ОСНОВАНИЯ ДЛЯ РАЗРАБОТКИ</vt:lpstr>
      <vt:lpstr>ОБЛАСТЬ ПРИМЕНЕНИЯ</vt:lpstr>
      <vt:lpstr>ТРЕБОВАНИЯ К СИСТЕМЕ</vt:lpstr>
      <vt:lpstr>ТРЕБОВАНИЯ К СИСТЕМЕ</vt:lpstr>
      <vt:lpstr>ВЗАИМОДЕЙСТВИЕ С ДРУГИМИ СИСТЕМАМИ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ЭТРАН (электронная транспортная накладная)</dc:title>
  <dc:creator>Dmitry Bocharin</dc:creator>
  <cp:lastModifiedBy>пользователь</cp:lastModifiedBy>
  <cp:revision>8</cp:revision>
  <dcterms:created xsi:type="dcterms:W3CDTF">2024-03-10T15:30:12Z</dcterms:created>
  <dcterms:modified xsi:type="dcterms:W3CDTF">2025-02-28T06:48:44Z</dcterms:modified>
</cp:coreProperties>
</file>