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1FA2E-782B-4260-AFA8-C8A81E8AF217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0C4CE-D7C0-4BA0-9879-C5C7FD7C45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1FA2E-782B-4260-AFA8-C8A81E8AF217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0C4CE-D7C0-4BA0-9879-C5C7FD7C45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1FA2E-782B-4260-AFA8-C8A81E8AF217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0C4CE-D7C0-4BA0-9879-C5C7FD7C45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1FA2E-782B-4260-AFA8-C8A81E8AF217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0C4CE-D7C0-4BA0-9879-C5C7FD7C45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1FA2E-782B-4260-AFA8-C8A81E8AF217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0C4CE-D7C0-4BA0-9879-C5C7FD7C45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1FA2E-782B-4260-AFA8-C8A81E8AF217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0C4CE-D7C0-4BA0-9879-C5C7FD7C45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1FA2E-782B-4260-AFA8-C8A81E8AF217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0C4CE-D7C0-4BA0-9879-C5C7FD7C45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1FA2E-782B-4260-AFA8-C8A81E8AF217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0C4CE-D7C0-4BA0-9879-C5C7FD7C45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1FA2E-782B-4260-AFA8-C8A81E8AF217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0C4CE-D7C0-4BA0-9879-C5C7FD7C45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1FA2E-782B-4260-AFA8-C8A81E8AF217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0C4CE-D7C0-4BA0-9879-C5C7FD7C45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1FA2E-782B-4260-AFA8-C8A81E8AF217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0C4CE-D7C0-4BA0-9879-C5C7FD7C45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51FA2E-782B-4260-AFA8-C8A81E8AF217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E0C4CE-D7C0-4BA0-9879-C5C7FD7C450D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28605"/>
            <a:ext cx="7772400" cy="3171846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Автоматизированная система управления грузовой работы, грузовой станции (АСУ ГС) и контейнерными перевозками (ДИСКОН).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/>
              <a:t>Тема 3.11 АСУЖТ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создания АСУ ГС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Автоматизированная </a:t>
            </a:r>
            <a:r>
              <a:rPr lang="ru-RU" dirty="0"/>
              <a:t>система управления грузовой станцией (АСУ ГС) представляет собой информационно-техническую систему, предусматривающую использование локальной сети автоматизированных рабочих мест работников станционного технического центра (СТЦ), товарных контор, дежурного по станции и маневрового диспетчера. Система внедрена на многих грузовых станциях сети железных дорог страны. Основной ее задачей является построение в памяти ЭВМ информационной динамической модели грузовой станции и её информационной базы, используемых для решения оперативных и технологических задач.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02"/>
          </a:xfrm>
        </p:spPr>
        <p:txBody>
          <a:bodyPr>
            <a:normAutofit fontScale="90000"/>
          </a:bodyPr>
          <a:lstStyle/>
          <a:p>
            <a:r>
              <a:rPr lang="x-none" i="1"/>
              <a:t>Основное </a:t>
            </a:r>
            <a:r>
              <a:rPr lang="x-none" i="1"/>
              <a:t>назначение </a:t>
            </a:r>
            <a:r>
              <a:rPr lang="x-none" i="1" smtClean="0"/>
              <a:t>системы</a:t>
            </a:r>
            <a:r>
              <a:rPr lang="ru-RU" i="1" dirty="0" smtClean="0"/>
              <a:t/>
            </a:r>
            <a:br>
              <a:rPr lang="ru-RU" i="1" dirty="0" smtClean="0"/>
            </a:br>
            <a:r>
              <a:rPr lang="x-none" i="1" smtClean="0"/>
              <a:t> </a:t>
            </a:r>
            <a:r>
              <a:rPr lang="x-none" i="1"/>
              <a:t>АСУ ГС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3116"/>
            <a:ext cx="8229600" cy="3983047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dirty="0"/>
              <a:t>Автоматизированная система управления грузовой станцией (АСУ ГС) – представляет собой сложную систему, предназначенную для автоматизации управления всеми технологическими процессами на станции, а также для расчета провозных плат, организации подачи – уборки вагонов на подъездные пути и ведения учета и отчетности. АСУ ГС обеспечивает информацией общеотраслевые системы </a:t>
            </a:r>
            <a:r>
              <a:rPr lang="ru-RU" dirty="0" err="1"/>
              <a:t>пономерного</a:t>
            </a:r>
            <a:r>
              <a:rPr lang="ru-RU" dirty="0"/>
              <a:t> учета, контроля дислокации, анализа использования и регулирования вагонного парка (ДИСПАРК), организации перевозок грузов на основе электронных перевозочных документов (АИС ЭДВ) и др. </a:t>
            </a:r>
          </a:p>
          <a:p>
            <a:pPr algn="just"/>
            <a:r>
              <a:rPr lang="ru-RU" dirty="0"/>
              <a:t>Ведется разработка АСУ грузовой и коммерческой работой в условиях ее концентрации на опорных станциях. Концепция новой системы заключается в том, что на одной опорной станции внедряется АСУ ГС, к которой прикрепляются промежуточные станции. Оформление отправок производится на опорных станциях, что позволяет сократить штат товарных кассиров на промежуточных станциях. Основной проблемой является техническое оснащение станций средствами вычислительной техники и каналами связи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Функции АСУ </a:t>
            </a:r>
            <a:r>
              <a:rPr lang="ru-RU" dirty="0" smtClean="0"/>
              <a:t>ГС: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142984"/>
            <a:ext cx="8258204" cy="535785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endParaRPr lang="ru-RU" dirty="0"/>
          </a:p>
          <a:p>
            <a:pPr algn="just"/>
            <a:r>
              <a:rPr lang="ru-RU" sz="3500" dirty="0"/>
              <a:t>- сменно-суточное планирование работы станции, контроль над ходом выполнения технологического процесса;</a:t>
            </a:r>
          </a:p>
          <a:p>
            <a:pPr algn="just"/>
            <a:r>
              <a:rPr lang="ru-RU" sz="3500" dirty="0"/>
              <a:t>-ведение информации по поездам и вагонам, реализация связи с дорожным уровнем, учет и отчетность по станционной работе;</a:t>
            </a:r>
          </a:p>
          <a:p>
            <a:pPr algn="just"/>
            <a:r>
              <a:rPr lang="ru-RU" sz="3500" dirty="0"/>
              <a:t>- регистрация приема и отправления поездов;</a:t>
            </a:r>
          </a:p>
          <a:p>
            <a:pPr algn="just"/>
            <a:r>
              <a:rPr lang="ru-RU" sz="3500" dirty="0"/>
              <a:t>- планирование маневровой работы, контроль погрузки-выгрузки вагонов;</a:t>
            </a:r>
          </a:p>
          <a:p>
            <a:pPr algn="just"/>
            <a:r>
              <a:rPr lang="ru-RU" sz="3500" dirty="0"/>
              <a:t>- операции по приему-отправлению грузов, оформлению перевозочных документов, расчет и начисление провозных плат, начисление сборов и штрафов;</a:t>
            </a:r>
          </a:p>
          <a:p>
            <a:pPr algn="just"/>
            <a:r>
              <a:rPr lang="ru-RU" sz="3500" dirty="0"/>
              <a:t>-учет выполнения плана перевозок, ведение отчетности по грузовой и коммерческой работе;</a:t>
            </a:r>
          </a:p>
          <a:p>
            <a:pPr algn="just"/>
            <a:r>
              <a:rPr lang="ru-RU" sz="3500" dirty="0"/>
              <a:t>- учет приема и передача вагонов на пути </a:t>
            </a:r>
            <a:r>
              <a:rPr lang="ru-RU" sz="3500" dirty="0" err="1"/>
              <a:t>необщего</a:t>
            </a:r>
            <a:r>
              <a:rPr lang="ru-RU" sz="3500" dirty="0"/>
              <a:t> пользования с оформлением памятки и натурного листа, контроль состояния вагонов, выдача грузов при наличии коммерческого брака;</a:t>
            </a:r>
          </a:p>
          <a:p>
            <a:pPr algn="just"/>
            <a:endParaRPr lang="ru-RU" sz="3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Функции АСУ ГС: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401080" cy="5143536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- </a:t>
            </a:r>
            <a:r>
              <a:rPr lang="ru-RU" sz="3600" dirty="0" smtClean="0"/>
              <a:t>учет приема и выдача грузов на местах общего пользования (МОП) составление вагонных листов, актов общей формы, ведения учета и отчетности;</a:t>
            </a:r>
          </a:p>
          <a:p>
            <a:r>
              <a:rPr lang="ru-RU" sz="3600" dirty="0" smtClean="0"/>
              <a:t>- контроль за выполнением погрузоразгрузочных работ, учет механизаторов и грузчиков;</a:t>
            </a:r>
          </a:p>
          <a:p>
            <a:r>
              <a:rPr lang="ru-RU" sz="3600" dirty="0" smtClean="0"/>
              <a:t>- контроль за организацией ввоза и вывоза грузов, планирование работы автомобильного транспорта;</a:t>
            </a:r>
          </a:p>
          <a:p>
            <a:r>
              <a:rPr lang="ru-RU" sz="3600" dirty="0" smtClean="0"/>
              <a:t>- регистрация результатов контроля годности вагонов под погрузку, оформление изъятия вагонов из рабочего парка, оформление перевозок негабаритных грузов;</a:t>
            </a:r>
          </a:p>
          <a:p>
            <a:r>
              <a:rPr lang="ru-RU" sz="3600" dirty="0" smtClean="0"/>
              <a:t>- регистрация коммерческих браков, их оформление, выдача заявок маневровому диспетчеру на отцепку вагонов для исправления браков;</a:t>
            </a:r>
          </a:p>
          <a:p>
            <a:r>
              <a:rPr lang="ru-RU" sz="3600" dirty="0" smtClean="0"/>
              <a:t>- ведение учета по розыску грузов, регистрация несохранным перевозкам;</a:t>
            </a:r>
          </a:p>
          <a:p>
            <a:r>
              <a:rPr lang="ru-RU" sz="3600" dirty="0" smtClean="0"/>
              <a:t>- информация о грузах, требующих охраны, составление заявок о передаче грузов под охрану;</a:t>
            </a:r>
          </a:p>
          <a:p>
            <a:r>
              <a:rPr lang="ru-RU" sz="3600" dirty="0" smtClean="0"/>
              <a:t>-учет и контроль за формированием поездов по отправлению и подачей вагонов.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857232"/>
            <a:ext cx="8715404" cy="5572164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/>
              <a:t>В АСУ ГС автоматически формируются отчеты ГО-1, ГО-2, ГО-3, ГО-4, ДО-15(2 раздел), ФО-4 (ГУ-3). Кроме того, разработаны комплексы задач, обеспечивающих формирование вагонных листов на маршрутные отправки, НЛ на поезда, образовавшиеся на грузовых станциях и другие.</a:t>
            </a:r>
          </a:p>
          <a:p>
            <a:pPr algn="just"/>
            <a:r>
              <a:rPr lang="ru-RU" dirty="0"/>
              <a:t>В процессе развития АСУ ГС были созданы АСУ обслуживания наиболее крупных приграничных перегрузочных районов (Брест, </a:t>
            </a:r>
            <a:r>
              <a:rPr lang="ru-RU" dirty="0" err="1"/>
              <a:t>Чоп-Батево</a:t>
            </a:r>
            <a:r>
              <a:rPr lang="ru-RU" dirty="0"/>
              <a:t>), а так же АСУ пограничных  станций (АСУПС).</a:t>
            </a:r>
          </a:p>
          <a:p>
            <a:pPr algn="just"/>
            <a:r>
              <a:rPr lang="ru-RU" dirty="0"/>
              <a:t>В них был автоматизирован учет перехода через границу как иностранных, так и принадлежащих российским железным дорогам вагонов и контейнеров, расчеты за их использование. Для этого были созданы </a:t>
            </a:r>
            <a:r>
              <a:rPr lang="ru-RU" dirty="0" err="1"/>
              <a:t>повагонные</a:t>
            </a:r>
            <a:r>
              <a:rPr lang="ru-RU" dirty="0"/>
              <a:t> модели, функционирование которых дополняются прогнозной информацией о подходе к границе вагонов и экспортных грузов. </a:t>
            </a:r>
            <a:endParaRPr lang="ru-RU" dirty="0" smtClean="0"/>
          </a:p>
          <a:p>
            <a:pPr algn="just"/>
            <a:r>
              <a:rPr lang="ru-RU" dirty="0" smtClean="0"/>
              <a:t>Это </a:t>
            </a:r>
            <a:r>
              <a:rPr lang="ru-RU" dirty="0"/>
              <a:t>позволяет реализовать автоматизированное текущее и сменно-суточное планирование работы каждого подразделения перегрузочных районов. АСУ ГС, АСУ ПС работают во взаимодействиями с АСОУП своих дорог.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Взаимодействие АСУ ГС с другими системами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Взаимодействие АСУ ГС с другими системами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АСУ ГС взаимодействует со следующими системами </a:t>
            </a:r>
          </a:p>
          <a:p>
            <a:endParaRPr lang="ru-RU" dirty="0"/>
          </a:p>
        </p:txBody>
      </p:sp>
      <p:pic>
        <p:nvPicPr>
          <p:cNvPr id="4" name="Рисунок 3" descr="https://studfile.net/html/2706/290/html_XuPCDrg0WI.ljUs/img-oRNzzr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2214554"/>
            <a:ext cx="6786610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/>
              <a:t> </a:t>
            </a:r>
          </a:p>
          <a:p>
            <a:pPr algn="just"/>
            <a:r>
              <a:rPr lang="ru-RU" dirty="0"/>
              <a:t>В АРМ ПС все операции разделены на три группы: «ПРИБЫТИЕ», «РАБОТА ПО ПОДЪЕЗДНЫМ ПУТЯМ», «ИНФОРМАЦИОННЫЕ ЗАДАЧИ».</a:t>
            </a:r>
          </a:p>
          <a:p>
            <a:pPr algn="just"/>
            <a:r>
              <a:rPr lang="ru-RU" dirty="0"/>
              <a:t>В группу «ПРИБЫТИЕ» включено осуществление исполняемых оператором СТЦ операций:</a:t>
            </a:r>
          </a:p>
          <a:p>
            <a:pPr algn="just"/>
            <a:r>
              <a:rPr lang="ru-RU" dirty="0"/>
              <a:t>– запроса 212 о наличии поездов на станции, который позволяет приемосдатчику выбрать интересующий его поезд по запросу 213;</a:t>
            </a:r>
          </a:p>
          <a:p>
            <a:pPr algn="just"/>
            <a:r>
              <a:rPr lang="ru-RU" dirty="0"/>
              <a:t>– ввода информации по прибытии груза на основании натурного листа и сопроводительных документов (накладной, дорожной ведомости, вагонного листа);</a:t>
            </a:r>
          </a:p>
          <a:p>
            <a:pPr algn="just"/>
            <a:r>
              <a:rPr lang="ru-RU" dirty="0"/>
              <a:t>– ввода информации о годности вагонов к погрузке;</a:t>
            </a:r>
          </a:p>
          <a:p>
            <a:pPr algn="just"/>
            <a:r>
              <a:rPr lang="ru-RU" dirty="0"/>
              <a:t>– формирования и вывода на печать отчета по разметке, книги учета передачи документов в товарную контору, отчета по годности вагонов под погрузку формы ВУ-14.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ru-RU" dirty="0"/>
              <a:t>В группу «РАБОТА ПО ПОДЪЕЗДНЫМ ПУТЯМ» входит подготовка следующих технологических операций и сопутствующих документов:</a:t>
            </a:r>
          </a:p>
          <a:p>
            <a:pPr algn="just"/>
            <a:r>
              <a:rPr lang="ru-RU" dirty="0"/>
              <a:t>– подачи вагонов;</a:t>
            </a:r>
          </a:p>
          <a:p>
            <a:pPr algn="just"/>
            <a:r>
              <a:rPr lang="ru-RU" dirty="0"/>
              <a:t>– памятки приемосдатчика на поданные вагоны;</a:t>
            </a:r>
          </a:p>
          <a:p>
            <a:pPr algn="just"/>
            <a:r>
              <a:rPr lang="ru-RU" dirty="0"/>
              <a:t>– выгрузки вагонов;</a:t>
            </a:r>
          </a:p>
          <a:p>
            <a:pPr algn="just"/>
            <a:r>
              <a:rPr lang="ru-RU" dirty="0"/>
              <a:t>– уборки вагонов;</a:t>
            </a:r>
          </a:p>
          <a:p>
            <a:pPr algn="just"/>
            <a:r>
              <a:rPr lang="ru-RU" dirty="0"/>
              <a:t>– ведомости подачи-уборки вагонов;</a:t>
            </a:r>
          </a:p>
          <a:p>
            <a:pPr algn="just"/>
            <a:r>
              <a:rPr lang="ru-RU" dirty="0"/>
              <a:t>– погрузки вагонов.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623</Words>
  <Application>Microsoft Office PowerPoint</Application>
  <PresentationFormat>Экран (4:3)</PresentationFormat>
  <Paragraphs>46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Автоматизированная система управления грузовой работы, грузовой станции (АСУ ГС) и контейнерными перевозками (ДИСКОН).</vt:lpstr>
      <vt:lpstr>Цель создания АСУ ГС </vt:lpstr>
      <vt:lpstr>Основное назначение системы  АСУ ГС </vt:lpstr>
      <vt:lpstr>Функции АСУ ГС:</vt:lpstr>
      <vt:lpstr>Функции АСУ ГС:</vt:lpstr>
      <vt:lpstr>Слайд 6</vt:lpstr>
      <vt:lpstr>Взаимодействие АСУ ГС с другими системами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Автоматизированная система управления грузовой работы, грузовой станции (АСУ ГС) и контейнерными перевозками (ДИСКОН).</dc:title>
  <dc:creator>пользователь</dc:creator>
  <cp:lastModifiedBy>пользователь</cp:lastModifiedBy>
  <cp:revision>1</cp:revision>
  <dcterms:created xsi:type="dcterms:W3CDTF">2025-02-28T06:49:12Z</dcterms:created>
  <dcterms:modified xsi:type="dcterms:W3CDTF">2025-02-28T07:06:36Z</dcterms:modified>
</cp:coreProperties>
</file>