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27.01.2025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4357694"/>
            <a:ext cx="6357982" cy="1252534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Тема 2.1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71547"/>
            <a:ext cx="7958166" cy="2500330"/>
          </a:xfrm>
        </p:spPr>
        <p:txBody>
          <a:bodyPr>
            <a:normAutofit/>
          </a:bodyPr>
          <a:lstStyle/>
          <a:p>
            <a:r>
              <a:rPr lang="ru-RU" b="1" dirty="0" smtClean="0"/>
              <a:t>Требования к таре и упаковке грузов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4991112"/>
          </a:xfrm>
        </p:spPr>
        <p:txBody>
          <a:bodyPr>
            <a:normAutofit/>
          </a:bodyPr>
          <a:lstStyle/>
          <a:p>
            <a:pPr algn="ctr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СПАСИБО</a:t>
            </a:r>
            <a:br>
              <a:rPr lang="ru-RU" sz="8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ЗА</a:t>
            </a:r>
            <a:br>
              <a:rPr lang="ru-RU" sz="8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ВНИМАНИЕ!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b="1" dirty="0" smtClean="0"/>
              <a:t>В соответствии со статьей 18 «Устава железнодорожного транспорта Российской Федерации» грузоотправители обязаны подготовить грузы для перевозок таким образом, чтобы обеспечить безопасность движения и эксплуатации железнодорожного транспорта, качество перевозимой продукции, сохранность грузов, вагонов, контейнеров, пожарную и экологическую безопасность.</a:t>
            </a:r>
          </a:p>
          <a:p>
            <a:pPr algn="just">
              <a:buNone/>
            </a:pPr>
            <a:r>
              <a:rPr lang="ru-RU" dirty="0" smtClean="0"/>
              <a:t>		Под упаковкой понимается средство или комплекс средств, обеспечивающих защиту продукции и окружающей среды от повреждений и потерь в процессе транспортирования, хранения и ее реализации. При этом должна обеспечиваться качественная и количественная сохранность продукции.</a:t>
            </a:r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Требования к таре и упаковке грузов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b="1" dirty="0" smtClean="0"/>
              <a:t>Тара представляет собой изделие, в которое помещается готовая продукция. Она делится на потребительскую, дополнительную и транспортную.</a:t>
            </a:r>
          </a:p>
          <a:p>
            <a:pPr algn="just">
              <a:buNone/>
            </a:pPr>
            <a:r>
              <a:rPr lang="ru-RU" dirty="0" smtClean="0"/>
              <a:t>	</a:t>
            </a:r>
            <a:r>
              <a:rPr lang="ru-RU" b="1" dirty="0" smtClean="0"/>
              <a:t>	В потребительскую тару расфасовывают товары для доставки их потребителю (бутылки, флаконы, тубы, коробки, банки, пачки, пакеты и т.п.).</a:t>
            </a:r>
          </a:p>
          <a:p>
            <a:pPr algn="just">
              <a:buNone/>
            </a:pPr>
            <a:r>
              <a:rPr lang="ru-RU" dirty="0" smtClean="0"/>
              <a:t>		</a:t>
            </a:r>
            <a:r>
              <a:rPr lang="ru-RU" b="1" dirty="0" smtClean="0"/>
              <a:t>Дополнительная тара предназначается для изделий, упакованных предварительно или не упакованных в потребительскую тару. </a:t>
            </a:r>
            <a:r>
              <a:rPr lang="ru-RU" dirty="0" smtClean="0"/>
              <a:t>Она выполняет функции защиты изделий главным образом от климатических воздействий внешней среды (герметичная тара), иногда для создания амортизации, а также служит для укрепления и комплектаций партий изделий (коробки, чехлы, мешки и т.п.)</a:t>
            </a:r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Требование к таре и упаковке грузов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b="1" dirty="0" smtClean="0"/>
              <a:t>Транспортная тара служит для упаковки разнообразных грузов, предварительно упакованных, а также не упакованных в потребительскую и дополнительную тару или в один из этих видов</a:t>
            </a:r>
            <a:r>
              <a:rPr lang="ru-RU" dirty="0" smtClean="0"/>
              <a:t>. Она обеспечивает необходимую защиту главным образом от механических повреждений при транспортировании упакованного груза (ящики, бочки, барабаны, баллоны и др.).</a:t>
            </a:r>
          </a:p>
          <a:p>
            <a:pPr algn="just">
              <a:buNone/>
            </a:pPr>
            <a:r>
              <a:rPr lang="ru-RU" dirty="0" smtClean="0"/>
              <a:t>		</a:t>
            </a:r>
            <a:r>
              <a:rPr lang="ru-RU" b="1" dirty="0" smtClean="0"/>
              <a:t>Основное назначение тары — предохранить груз от потерь, порчи, повреждений, боя и утечки. Она также должна обеспечивать удобство погрузочно-разгрузочных и складских работ, максимальное использование транспортных и перегрузочных средств, обладать портативностью, легкостью и экономичностью.</a:t>
            </a:r>
          </a:p>
          <a:p>
            <a:pPr algn="just">
              <a:buNone/>
            </a:pPr>
            <a:r>
              <a:rPr lang="ru-RU" dirty="0" smtClean="0"/>
              <a:t> 		В качестве транспортной тары применяются ящики, бочки, барабаны, фляги, канистры, баллоны, мешки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Транспортная тара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b="1" dirty="0" smtClean="0"/>
              <a:t>Опасные грузы должны предъявляться грузоотправителями к перевозке в таре и упаковке, предусмотренной стандартами или техническими условиями на продукцию, а также соответствующей требованиям «Типовых правил ООН» или ГОСТ 26319-84 «Грузы опасные. Упаковка» с учетом национального законодательства.</a:t>
            </a:r>
          </a:p>
          <a:p>
            <a:pPr algn="just">
              <a:buNone/>
            </a:pPr>
            <a:r>
              <a:rPr lang="ru-RU" dirty="0" smtClean="0"/>
              <a:t>		</a:t>
            </a:r>
            <a:r>
              <a:rPr lang="ru-RU" b="1" dirty="0" smtClean="0"/>
              <a:t>Тара и упаковка должны быть прочными, исправными, полностью исключать утечку и просыпание груза, обеспечивать его сохранность и безопасность перевозки. </a:t>
            </a:r>
            <a:r>
              <a:rPr lang="ru-RU" dirty="0" smtClean="0"/>
              <a:t>Материалы, из которых изготовлены тара и упаковка, должны быть инертными по отношению к содержимому.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«Грузы опасные. Упаковка»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071678"/>
            <a:ext cx="8472518" cy="4786322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b="1" dirty="0" smtClean="0"/>
              <a:t>Опасные грузы, которые выделяют легковоспламеняющиеся, ядовитые (токсичные), едкие (коррозионные) газы или пары, грузы, которые становятся взрывчатыми при высыхании или могут опасно взаимодействовать с воздухом и влагой, а также грузы, обладающие окисляющими свойствами, должны быть упакованы герметично.</a:t>
            </a:r>
          </a:p>
          <a:p>
            <a:pPr algn="just">
              <a:buNone/>
            </a:pPr>
            <a:r>
              <a:rPr lang="ru-RU" dirty="0" smtClean="0"/>
              <a:t>		Опасные грузы в стеклянной таре должны быть упакованы в прочные ящики (деревянные, полимерные, металлические) с заполнением свободного пространства соответствующими негорючими прокладочными и впитывающими материалами. Грузы в мелкой расфасовке допускается упаковывать в ящики из гофрированного картона.</a:t>
            </a:r>
          </a:p>
          <a:p>
            <a:pPr algn="just">
              <a:buNone/>
            </a:pPr>
            <a:r>
              <a:rPr lang="ru-RU" dirty="0" smtClean="0"/>
              <a:t>		Ящики должны иметь обечайки, вкладыши, перегородки, решетки, прокладки, амортизаторы.</a:t>
            </a:r>
          </a:p>
          <a:p>
            <a:pPr algn="just">
              <a:buNone/>
            </a:pPr>
            <a:r>
              <a:rPr lang="ru-RU" dirty="0" smtClean="0"/>
              <a:t>		Стенки ящиков должны быть выше закупоренных бутылей и банок на 50 мм. При перевозке мелкими отправками опасные грузы в стеклянной таре должны быть упакованы в плотные деревянные ящики с крышками.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84784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Грузы, требующие герметичной упаковки. Требования к упаковке опасных грузов в стеклянной таре 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334000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/>
              <a:t>		Опасные грузы в металлических или полимерных банках, бидонах и канистрах должны быть упакованы в деревянные ящики или обрешетки.</a:t>
            </a:r>
          </a:p>
          <a:p>
            <a:pPr algn="just">
              <a:buNone/>
            </a:pPr>
            <a:r>
              <a:rPr lang="ru-RU" dirty="0" smtClean="0"/>
              <a:t>		Опасные грузы в мешках и ящиках из гофрированного картона, если такая упаковка предусмотрена стандартами или техническими условиями на продукцию, должны перевозиться </a:t>
            </a:r>
            <a:r>
              <a:rPr lang="ru-RU" dirty="0" err="1" smtClean="0"/>
              <a:t>повагонными</a:t>
            </a:r>
            <a:r>
              <a:rPr lang="ru-RU" dirty="0" smtClean="0"/>
              <a:t> отправками. При перевозке мелкими отправками опасные грузы в мешках должны быть упакованы в жесткую транспортную тару (металлические или фанерные барабаны, бочки, деревянные или металлические ящики).</a:t>
            </a:r>
          </a:p>
          <a:p>
            <a:pPr algn="just">
              <a:buNone/>
            </a:pPr>
            <a:r>
              <a:rPr lang="ru-RU" dirty="0" smtClean="0"/>
              <a:t>		Степень заполнения тары жидким опасным грузом, предъявляемым к перевозке, должна соответствовать требованиям, установленным стандартами или техническими условиями на данную продукцию.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. Грузы, требующие герметичной упаковки. 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928802"/>
            <a:ext cx="8686800" cy="4929198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/>
              <a:t>		Совместная упаковка в одном грузовом месте допускается только для тех опасных грузов, которые разрешены к совместной перевозке в одном вагоне согласно приложениям 4 и 5 к «Правилам перевозок опасных грузов по железным дорогам». При этом каждое вещество упаковывается отдельно в соответствии со стандартами или техническими условиями на это вещество. Упакованные вещества помещаются в плотный деревянный ящик с гнездами. Дно ящика, свободные промежутки в гнездах, а также свободное пространство под крышкой заполняются мягким негорючим упаковочным материалом. Ящик плотно закрывается крышкой. Масса брутто такого грузового места не должна превышать 50 кг.</a:t>
            </a:r>
          </a:p>
          <a:p>
            <a:pPr algn="just">
              <a:buNone/>
            </a:pPr>
            <a:r>
              <a:rPr lang="ru-RU" dirty="0" smtClean="0"/>
              <a:t>		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77640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Совместная упаковка в одном грузовом месте разных опасных грузов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786058"/>
            <a:ext cx="8229600" cy="3309942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		Все совместно упакованные вещества должны быть поименованы в накладной с указанием массы каждого вещества.</a:t>
            </a:r>
          </a:p>
          <a:p>
            <a:pPr algn="just">
              <a:buNone/>
            </a:pPr>
            <a:r>
              <a:rPr lang="ru-RU" dirty="0" smtClean="0"/>
              <a:t>		Опасные грузы, разрешенные к перевозке в контейнерах, должны быть упакованы так же, как при перевозке в крытых вагонах.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63365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. Совместная упаковка в одном грузовом месте разных опасных грузов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363</TotalTime>
  <Words>69</Words>
  <Application>Microsoft Office PowerPoint</Application>
  <PresentationFormat>Экран (4:3)</PresentationFormat>
  <Paragraphs>32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Бумажная</vt:lpstr>
      <vt:lpstr>Требования к таре и упаковке грузов</vt:lpstr>
      <vt:lpstr>Требования к таре и упаковке грузов</vt:lpstr>
      <vt:lpstr>Требование к таре и упаковке грузов</vt:lpstr>
      <vt:lpstr>Транспортная тара</vt:lpstr>
      <vt:lpstr>«Грузы опасные. Упаковка»</vt:lpstr>
      <vt:lpstr>Грузы, требующие герметичной упаковки. Требования к упаковке опасных грузов в стеклянной таре </vt:lpstr>
      <vt:lpstr>. Грузы, требующие герметичной упаковки. </vt:lpstr>
      <vt:lpstr>Совместная упаковка в одном грузовом месте разных опасных грузов</vt:lpstr>
      <vt:lpstr>. Совместная упаковка в одном грузовом месте разных опасных грузов </vt:lpstr>
      <vt:lpstr>СПАСИБО  ЗА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Другие виды транспорта . Назначение, квалификация и схемы применения различных видов транспорта.</dc:title>
  <dc:creator>Пользователь</dc:creator>
  <cp:lastModifiedBy>пользователь</cp:lastModifiedBy>
  <cp:revision>34</cp:revision>
  <dcterms:created xsi:type="dcterms:W3CDTF">2024-03-31T15:01:47Z</dcterms:created>
  <dcterms:modified xsi:type="dcterms:W3CDTF">2025-01-27T10:57:19Z</dcterms:modified>
</cp:coreProperties>
</file>