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7 тема 3.2.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6"/>
            <a:ext cx="7958166" cy="307183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Подготовка  специального подвижного состава к погрузке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- имеются </a:t>
            </a:r>
            <a:r>
              <a:rPr lang="ru-RU" dirty="0" smtClean="0"/>
              <a:t>трещины, вмятины и другие дефекты котла;</a:t>
            </a:r>
          </a:p>
          <a:p>
            <a:r>
              <a:rPr lang="ru-RU" dirty="0" smtClean="0"/>
              <a:t>—	обнаружена трещина на крышках загрузочных и сливных люков;</a:t>
            </a:r>
          </a:p>
          <a:p>
            <a:pPr algn="just"/>
            <a:r>
              <a:rPr lang="ru-RU" dirty="0" smtClean="0"/>
              <a:t>—	отсутствуют или неисправны два рядом стоящие (либо три и более) откидные болты для крепления крышки загрузочного люка колпака вагона-цистерны, отсутствует проушина для пломбирования крышки люка;</a:t>
            </a:r>
          </a:p>
          <a:p>
            <a:pPr algn="just"/>
            <a:r>
              <a:rPr lang="ru-RU" dirty="0" smtClean="0"/>
              <a:t>— отсутствует на крышке загрузочного люка вагона-цистерны уплотнительная прокладка.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допускается налив груза если: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1335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опасности и дополнительных надписей на специализированные вагоны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2643182"/>
            <a:ext cx="4059936" cy="378621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Знаки опасности на вагонах-цистернах должны размещаться в нижней части котла, с обеих боковых сторон, между днищем и хомутом. Прямоугольные таблички оранжевого цвета с кодом опасности и номером ООН должны быть прикреплены рядом со знаками опасности. Пример маркировки вагона-цистерны с опасным грузом приведен на рисунок 13.</a:t>
            </a:r>
          </a:p>
          <a:p>
            <a:pPr algn="just"/>
            <a:endParaRPr lang="ru-RU" dirty="0"/>
          </a:p>
        </p:txBody>
      </p:sp>
      <p:pic>
        <p:nvPicPr>
          <p:cNvPr id="6" name="Picutre 13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29190" y="1714488"/>
            <a:ext cx="405923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143504" y="4422876"/>
            <a:ext cx="400049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Маркировка вагона-цистерны с опасным грузом: 7 — специальные трафареты на цистерны; 2 —знак опасности; 3— код опасности; 4 —номер ООН; 5 — трафарет приписки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10008"/>
          </a:xfrm>
        </p:spPr>
        <p:txBody>
          <a:bodyPr/>
          <a:lstStyle/>
          <a:p>
            <a:pPr algn="just"/>
            <a:r>
              <a:rPr lang="ru-RU" dirty="0" smtClean="0"/>
              <a:t>На порожних вагонах-цистернах, не прошедших очистку и дегазацию, должны быть нанесены такие же знаки опасности, как и для ранее перевозимого груза.</a:t>
            </a:r>
          </a:p>
          <a:p>
            <a:pPr algn="just"/>
            <a:r>
              <a:rPr lang="ru-RU" dirty="0" smtClean="0"/>
              <a:t>Эксплуатация вагонов-цистерн на железных дорогах без знаков опасности, надписей, трафаретов и отличительной окраски не допускается.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764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опасности и дополнительных надписей на специализированные вагоны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643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На обеих сторонах вагона-цистерны (непосредственно на котле или на щитах) для перевозки нефти и нефтепродуктов должен быть нанесен один из трафаретов: «Бензин-Нефть», «СТ»; «Бензин», «С»; «Нефть», «Т»; «Мазут», «Т», а на специальных, специализированных вагонах-цистернах для перевозки опасных грузов должен быть нанесен трафарет, содержащий наименование конкретного груза (рисунок 14) в соответствии с «Алфавитным указателем опасных грузов» (приложение 2 к «Правилам перевозок опасных грузов по железным дорогам»).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764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опасности и дополнительных надписей на специализированные вагоны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5281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Наименование конкретного груза может быть заменено общим наименованием для группы аналогичных грузов, в равной мере совместимых по свойствам с характеристиками цистерн. Например, для наименований грузов ГАЗОЙЛЬ, ТОПЛИВО ДИЗЕЛЬНОЕ или ТОПЛИВО ПЕЧНОЕ ЛЕГКОЕ трафаретом на цистерне может быть «Бензин». При перевозке газов на вагонах-цистернах, предназначенных для перевозки только одного вещества, наносится надлежащее наименование газа.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764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опасности и дополнительных надписей на специализированные вагоны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407196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Специальные, специализированные вагоны-цистерны должны иметь соответствующую отличительную окраску котлов.</a:t>
            </a:r>
          </a:p>
          <a:p>
            <a:pPr algn="just"/>
            <a:r>
              <a:rPr lang="ru-RU" dirty="0" smtClean="0"/>
              <a:t>На цистерны для сжиженных газов на уровне продольной оси вдоль котла наносится полоса шириной 300 мм: для аммиака — желтого цвета, для хлора — защитного (темно-зеленого) цвета, для воспламеняющихся газов с классификационным кодом: 2F, 3F, 4F — красного цвета.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479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опасности и дополнительных надписей на специализированные вагоны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714356"/>
            <a:ext cx="8786842" cy="5381644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На цистерны, в которых перевозятся жидкие грузы, на уровне продольной оси вдоль котла наносится полоса шириной 300 мм: для серы диоксида, акролеина стабилизированного, метанола — черного цвета; сероуглерода, </a:t>
            </a:r>
            <a:r>
              <a:rPr lang="ru-RU" dirty="0" err="1" smtClean="0"/>
              <a:t>диметилдихлорсилана</a:t>
            </a:r>
            <a:r>
              <a:rPr lang="ru-RU" dirty="0" smtClean="0"/>
              <a:t>, </a:t>
            </a:r>
            <a:r>
              <a:rPr lang="ru-RU" dirty="0" err="1" smtClean="0"/>
              <a:t>метилтрихлорсилана</a:t>
            </a:r>
            <a:r>
              <a:rPr lang="ru-RU" dirty="0" smtClean="0"/>
              <a:t> — оранжевого цвета; для вещества твердого легковоспламеняющегося органического, фосфора желтого, нафталина расплавленного, серы расплавленной — красного цвета; для присадки антидетонационной к моторному топливу — зеленого цвета; для вещества жидкого, опасного для окружающей среды, — синего цвета; для кислот неорганических жидких, имеющих классификационный код С1, СЗ, CF1, CW1, СО1, СТ1, — желтого цвета.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14818"/>
            <a:ext cx="8229600" cy="23574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i="1" dirty="0" smtClean="0"/>
              <a:t>	1 — трафарет, содержащий наименование конкретного груза; 2 — специальные трафареты на цистерны; 3 — знак опасности (основной); 4 — знак опасности (дополнительный); 5 — код опасности; 6 — номер ООН; 7 — номер аварийной карточки; 8 — трафарет приписки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Маркировка специализированного вагона-цистерны</a:t>
            </a:r>
            <a:endParaRPr lang="ru-RU" b="1" dirty="0"/>
          </a:p>
        </p:txBody>
      </p:sp>
      <p:pic>
        <p:nvPicPr>
          <p:cNvPr id="4" name="Picutre 1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071678"/>
            <a:ext cx="6357982" cy="192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На торцевых днищах собственных и арендованных вагонов-цистерн, а также специальных и специализированных для перевозки опасных и пищевых грузов наносится трафарет: «Срочный возврат на ст.» (указывается станция и железная дорога приписки). Под ним наносятся трафареты: «Арендован...», «Собственник...» и указывается арендатор или собственник вагона-цистерны.</a:t>
            </a:r>
          </a:p>
          <a:p>
            <a:pPr algn="just"/>
            <a:r>
              <a:rPr lang="ru-RU" dirty="0" smtClean="0"/>
              <a:t>Торцевые днища и рамы собственных вагонов-цистерн их владельцы окрашивают в зеленый цвет. Возле края днищ по кругу наносится белая полоса шириной  300 мм.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Окраска вагонов -цистерн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Окраска вагонов-цистерн, нанесение на них маркировки об опасности, отличительных полос и трафаретов о наименовании груза должны осуществляться предприятием-изготовителем для новых вагонов-цистерн, а для вагонов, находящихся в эксплуатации, их собственником или арендатором. Отличительная окраска котлов, а также все необходимые надписи и трафареты, наносятся на вагоны-цистерны красками.</a:t>
            </a:r>
          </a:p>
          <a:p>
            <a:pPr algn="just"/>
            <a:r>
              <a:rPr lang="ru-RU" dirty="0" smtClean="0"/>
              <a:t>Правильность окраски котла и нанесенных собственником вагона-цистерны трафаретов и маркировки проверяется одновременно с техническим осмотром вагона-цистерны. Без указанных трафаретов и надписей выход собственных и арендованных вагонов- цистерн на сеть железных дорог запрещается.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Окраска вагонов-цистерн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5143536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Жидкие грузы наливом перевозятся только в технически исправных и предназначенных для этих грузов вагонах-цистернах и вагонах бункерного типа.</a:t>
            </a:r>
          </a:p>
          <a:p>
            <a:pPr algn="just"/>
            <a:r>
              <a:rPr lang="ru-RU" sz="2400" dirty="0" smtClean="0"/>
              <a:t>Порядок налива и слива жидких опасных грузов и пищевых продуктов, перевозимых в специальных (специализированных) вагонах-цистернах, устанавливается руководством по эксплуатации специального (специализированного) вагона-цистерны, а также инструкциями, разрабатываемыми предприятиями-отправителями или получателями этих грузов.</a:t>
            </a:r>
          </a:p>
          <a:p>
            <a:pPr algn="just"/>
            <a:endParaRPr lang="ru-RU" sz="205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0503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Порядок подготовки специального подвижного состава под погрузку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27673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Для перевозки опасных грузов наливом используют вагоны - цистерны или специализированные контейнеры-цистерны грузоотправителей (грузополучателей). Специализированные контейнеры-цистерны, предназначенные для перевозки опасных грузов, должны иметь сертификат компетентного органа, подтверждающий периодическое освидетельствование контейнера-цистерны и возможность перевозки в нем соответствующего опасного груза.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Порядок подготовки специального подвижного состава под погрузку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28736"/>
            <a:ext cx="8686800" cy="54292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Порожние вагоны-цистерны, подаваемые под погрузку опасных грузов, предъявляются к техническому обслуживанию, о чем делается соответствующая отметка в отдельной книге формы ВУ-14 (ВУ-14 МВЦ) «Книга предъявления вагонов грузового парка к техническому обслуживанию предъявление вагонов под погрузку опасных грузов классов 2—9» с указанием наименования груза, под перевозку которого этот вагон-цистерна предназначается. Грузоотправитель одновременно представляет железной дороге свидетельство о техническом состоянии вагона-цистерны для перевозки опасного груза, подтверждающее техническую исправность котла, арматуры и универсального сливного прибора, гарантирующее безопасность перевозки конкретного опасного груза. Номер свидетельства отмечается в книге формы ВУ-14.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Порядок подготовки специального подвижного состава под погрузку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В графе 2 на оборотной стороне транспортной накладной в графе «Особые заявления и отметки грузоотправителя» грузоотправитель делает отметку: «Вагон (котел), его арматура и оборудование исправны и соответствуют установленным требованиям».</a:t>
            </a:r>
          </a:p>
          <a:p>
            <a:pPr algn="just"/>
            <a:r>
              <a:rPr lang="ru-RU" dirty="0" smtClean="0"/>
              <a:t>При техническом обслуживании вагона-цистерны также проверяется правильность окраски котла и нанесения на него владельцем (арендатором) специальных надписей и трафаретов.</a:t>
            </a:r>
          </a:p>
          <a:p>
            <a:pPr algn="just"/>
            <a:r>
              <a:rPr lang="ru-RU" dirty="0" smtClean="0"/>
              <a:t>Начало погрузки опасных грузов в порожние вагоны-цистерны разрешается производить не позднее 24 ч с момента окончания технического обслуживания.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Порядок подготовки специального подвижного состава под погрузку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Во время перевозки как наполненные, так и порожние вагоны- цистерны не должны иметь на наружной поверхности остатков перевозимых веществ.</a:t>
            </a:r>
          </a:p>
          <a:p>
            <a:pPr algn="just"/>
            <a:r>
              <a:rPr lang="ru-RU" dirty="0" smtClean="0"/>
              <a:t>Персонал, обеспечивающий налив, слив вагонов-цистерн, вагонов бункерного типа, обязан знать конструкцию и оборудование вагонов-цистерн, вагонов бункерного типа, а также назначение их отдельных элементов, обеспечивать сохранность железнодорожного подвижного состава при производстве работ по наливу, сливу груза.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Внутренняя и наружная очистка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Запрещается выполнять технологические операции, связанные с осмотром, подготовкой вагонов-цистерн и оборудования грузовых фронтов в процессе налива или слива воспламеняющихся газов, легковоспламеняющихся жидкостей, окисляющих веществ и органических </a:t>
            </a:r>
            <a:r>
              <a:rPr lang="ru-RU" dirty="0" err="1" smtClean="0"/>
              <a:t>пероксидов</a:t>
            </a:r>
            <a:r>
              <a:rPr lang="ru-RU" dirty="0" smtClean="0"/>
              <a:t> с использованием </a:t>
            </a:r>
            <a:r>
              <a:rPr lang="ru-RU" dirty="0" err="1" smtClean="0"/>
              <a:t>искрообразующих</a:t>
            </a:r>
            <a:r>
              <a:rPr lang="ru-RU" dirty="0" smtClean="0"/>
              <a:t> инструментов. Пломбы или ЗПУ, применяемые для пломбирования вагонов-цистерн с воспламеняющимися газами, легковоспламеняющимися жидкостями, окисляющими веществами и органическими </a:t>
            </a:r>
            <a:r>
              <a:rPr lang="ru-RU" dirty="0" err="1" smtClean="0"/>
              <a:t>пероксидами</a:t>
            </a:r>
            <a:r>
              <a:rPr lang="ru-RU" dirty="0" smtClean="0"/>
              <a:t>, должны исключать вероятность возникновения искр при их навешивании, снятии, а также в пути следования.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Внутренняя и наружная очистка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Пригодность вагонов-цистерн и вагонов бункерного типа для перевозки конкретного груза в коммерческом отношении определяет грузоотправитель, который несет ответственность в соответствии с действующим законодательством за порчу груза в результате налива в несоответствующий или неочищенный вагон-цистерну, вагон бункерного типа, а также за последствия неправильного их использования. Очистка внутренней поверхности котла вагона-цистерны, необходимость которой выявлена в пункте налива нефти и нефтепродуктов после приема вагона-цистерны инспектором-приемщиком грузоотправителя, осуществляется средствами и за счет грузоотправителя.</a:t>
            </a:r>
          </a:p>
          <a:p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Внутренняя и наружная очистка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—	до их планового ремонта и/или технического освидетельствования котла и арматуры осталось менее 30 суток, при этом остаток межремонтного ресурса составляет менее 1500 км пробега;</a:t>
            </a:r>
          </a:p>
          <a:p>
            <a:pPr algn="just"/>
            <a:r>
              <a:rPr lang="ru-RU" dirty="0" smtClean="0"/>
              <a:t>—	не видны номер вагона, таблички завода-изготовителя;</a:t>
            </a:r>
          </a:p>
          <a:p>
            <a:pPr algn="just"/>
            <a:r>
              <a:rPr lang="ru-RU" dirty="0" smtClean="0"/>
              <a:t>—	отсутствуют или неисправны наружные лестницы (если они предусмотрены конструкцией вагона), переходные мостики, рабочие площадки и их ограждения;</a:t>
            </a:r>
          </a:p>
          <a:p>
            <a:pPr algn="just"/>
            <a:r>
              <a:rPr lang="ru-RU" dirty="0" smtClean="0"/>
              <a:t>—	обнаружена течь котла вагона-цистерны, бункера вагона, неисправна запорно-предохранительная и сливоналивная арматура, имеются пробоины паровой рубашки вагона-цистерны, вагона бункерного типа;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допускается налив груза если: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415</TotalTime>
  <Words>1237</Words>
  <Application>Microsoft Office PowerPoint</Application>
  <PresentationFormat>Экран (4:3)</PresentationFormat>
  <Paragraphs>53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Бумажная</vt:lpstr>
      <vt:lpstr>Подготовка  специального подвижного состава к погрузке   </vt:lpstr>
      <vt:lpstr>Порядок подготовки специального подвижного состава под погрузку   </vt:lpstr>
      <vt:lpstr>Порядок подготовки специального подвижного состава под погрузку </vt:lpstr>
      <vt:lpstr>Порядок подготовки специального подвижного состава под погрузку </vt:lpstr>
      <vt:lpstr>Порядок подготовки специального подвижного состава под погрузку</vt:lpstr>
      <vt:lpstr>Внутренняя и наружная очистка</vt:lpstr>
      <vt:lpstr>Внутренняя и наружная очистка</vt:lpstr>
      <vt:lpstr>Внутренняя и наружная очистка</vt:lpstr>
      <vt:lpstr>Не допускается налив груза если:</vt:lpstr>
      <vt:lpstr>Не допускается налив груза если:</vt:lpstr>
      <vt:lpstr>Нанесение знаков опасности и дополнительных надписей на специализированные вагоны </vt:lpstr>
      <vt:lpstr>Нанесение знаков опасности и дополнительных надписей на специализированные вагоны </vt:lpstr>
      <vt:lpstr>Нанесение знаков опасности и дополнительных надписей на специализированные вагоны </vt:lpstr>
      <vt:lpstr>Нанесение знаков опасности и дополнительных надписей на специализированные вагоны </vt:lpstr>
      <vt:lpstr>Нанесение знаков опасности и дополнительных надписей на специализированные вагоны </vt:lpstr>
      <vt:lpstr>Слайд 16</vt:lpstr>
      <vt:lpstr>Маркировка специализированного вагона-цистерны</vt:lpstr>
      <vt:lpstr>Окраска вагонов -цистерн</vt:lpstr>
      <vt:lpstr>Окраска вагонов-цистерн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40</cp:revision>
  <dcterms:created xsi:type="dcterms:W3CDTF">2024-03-31T15:01:47Z</dcterms:created>
  <dcterms:modified xsi:type="dcterms:W3CDTF">2025-02-04T05:55:31Z</dcterms:modified>
</cp:coreProperties>
</file>