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6357982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Тема 2.1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2500330"/>
          </a:xfrm>
        </p:spPr>
        <p:txBody>
          <a:bodyPr>
            <a:normAutofit/>
          </a:bodyPr>
          <a:lstStyle/>
          <a:p>
            <a:r>
              <a:rPr lang="ru-RU" b="1" dirty="0" smtClean="0"/>
              <a:t>Требования к таре и упаковке грузов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991112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ЗА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В </a:t>
            </a:r>
            <a:r>
              <a:rPr lang="ru-RU" dirty="0" smtClean="0"/>
              <a:t>соответствии со статьей 18 «Устава железнодорожного транспорта Российской Федерации» грузоотправители обязаны подготовить грузы для перевозок таким образом, чтобы обеспечить безопасность движения и эксплуатации железнодорожного транспорта, качество перевозимой продукции, сохранность грузов, вагонов, контейнеров, пожарную и экологическую безопасность.</a:t>
            </a:r>
          </a:p>
          <a:p>
            <a:pPr algn="just">
              <a:buNone/>
            </a:pPr>
            <a:r>
              <a:rPr lang="ru-RU" dirty="0" smtClean="0"/>
              <a:t>		Под </a:t>
            </a:r>
            <a:r>
              <a:rPr lang="ru-RU" dirty="0" smtClean="0"/>
              <a:t>упаковкой понимается средство или комплекс средств, обеспечивающих защиту продукции и окружающей среды от повреждений и потерь в процессе транспортирования, хранения и ее реализации. При этом должна обеспечиваться качественная и количественная сохранность продукции.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Требования к таре и упаковке грузов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Тара </a:t>
            </a:r>
            <a:r>
              <a:rPr lang="ru-RU" dirty="0" smtClean="0"/>
              <a:t>представляет собой изделие, в которое помещается готовая продукция. Она делится на потребительскую, дополнительную и транспортную.</a:t>
            </a:r>
          </a:p>
          <a:p>
            <a:pPr algn="just">
              <a:buNone/>
            </a:pPr>
            <a:r>
              <a:rPr lang="ru-RU" dirty="0" smtClean="0"/>
              <a:t>		В </a:t>
            </a:r>
            <a:r>
              <a:rPr lang="ru-RU" dirty="0" smtClean="0"/>
              <a:t>потребительскую тару расфасовывают товары для доставки их потребителю (бутылки, флаконы, тубы, коробки, банки, пачки, пакеты и т.п.).</a:t>
            </a:r>
          </a:p>
          <a:p>
            <a:pPr algn="just">
              <a:buNone/>
            </a:pPr>
            <a:r>
              <a:rPr lang="ru-RU" dirty="0" smtClean="0"/>
              <a:t>		Дополнительная </a:t>
            </a:r>
            <a:r>
              <a:rPr lang="ru-RU" dirty="0" smtClean="0"/>
              <a:t>тара предназначается для изделий, упакованных предварительно или не упакованных в потребительскую тару. Она выполняет функции защиты изделий главным образом от климатических воздействий внешней среды (герметичная тара), иногда для создания амортизации, а также служит для укрепления и комплектаций партий изделий (коробки, чехлы, мешки и т.п.)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Требование к таре и упаковке грузов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ru-RU" dirty="0" smtClean="0"/>
              <a:t>		Транспортная </a:t>
            </a:r>
            <a:r>
              <a:rPr lang="ru-RU" dirty="0" smtClean="0"/>
              <a:t>тара служит для упаковки разнообразных грузов, предварительно упакованных, а также не упакованных в потребительскую и дополнительную тару или в один из этих видов. Она обеспечивает необходимую защиту главным образом от механических повреждений при транспортировании упакованного груза (ящики, бочки, барабаны, баллоны и др.).</a:t>
            </a:r>
          </a:p>
          <a:p>
            <a:pPr algn="just">
              <a:buNone/>
            </a:pPr>
            <a:r>
              <a:rPr lang="ru-RU" dirty="0" smtClean="0"/>
              <a:t>		Основное </a:t>
            </a:r>
            <a:r>
              <a:rPr lang="ru-RU" dirty="0" smtClean="0"/>
              <a:t>назначение тары — предохранить груз от потерь, порчи, повреждений, боя и утечки. Она также должна обеспечивать удобство погрузочно-разгрузочных и складских работ, максимальное использование транспортных и перегрузочных средств, обладать портативностью, легкостью и экономичностью</a:t>
            </a:r>
            <a:r>
              <a:rPr lang="ru-RU" dirty="0" smtClean="0"/>
              <a:t>.</a:t>
            </a:r>
          </a:p>
          <a:p>
            <a:pPr algn="just">
              <a:buNone/>
            </a:pPr>
            <a:r>
              <a:rPr lang="ru-RU" dirty="0" smtClean="0"/>
              <a:t> 		В </a:t>
            </a:r>
            <a:r>
              <a:rPr lang="ru-RU" dirty="0" smtClean="0"/>
              <a:t>качестве транспортной тары применяются ящики, бочки, барабаны, фляги, канистры, баллоны, мешки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Транспортная тара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		Опасные </a:t>
            </a:r>
            <a:r>
              <a:rPr lang="ru-RU" dirty="0" smtClean="0"/>
              <a:t>грузы должны предъявляться грузоотправителями к перевозке в таре и упаковке, предусмотренной стандартами или техническими условиями на продукцию, а также соответствующей требованиям «Типовых правил ООН» или ГОСТ 26319-84 «Грузы опасные. Упаковка» с учетом национального законодательства.</a:t>
            </a:r>
          </a:p>
          <a:p>
            <a:pPr algn="just">
              <a:buNone/>
            </a:pPr>
            <a:r>
              <a:rPr lang="ru-RU" dirty="0" smtClean="0"/>
              <a:t>		Тара </a:t>
            </a:r>
            <a:r>
              <a:rPr lang="ru-RU" dirty="0" smtClean="0"/>
              <a:t>и упаковка должны быть прочными, исправными, полностью исключать утечку и просыпание груза, обеспечивать его сохранность и безопасность перевозки. Материалы, из которых изготовлены тара и упаковка, должны быть инертными по отношению к содержимому.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«Грузы опасные. </a:t>
            </a:r>
            <a:r>
              <a:rPr lang="ru-RU" b="1" dirty="0" smtClean="0"/>
              <a:t>Упаковка»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71678"/>
            <a:ext cx="8686800" cy="4786322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Опасные </a:t>
            </a:r>
            <a:r>
              <a:rPr lang="ru-RU" dirty="0" smtClean="0"/>
              <a:t>грузы, которые выделяют легковоспламеняющиеся, ядовитые (токсичные), едкие (коррозионные) газы или пары, грузы, которые становятся взрывчатыми при высыхании или могут опасно взаимодействовать с воздухом и влагой, а также грузы, обладающие окисляющими свойствами, должны быть упакованы герметично.</a:t>
            </a:r>
          </a:p>
          <a:p>
            <a:pPr algn="just">
              <a:buNone/>
            </a:pPr>
            <a:r>
              <a:rPr lang="ru-RU" dirty="0" smtClean="0"/>
              <a:t>		Опасные </a:t>
            </a:r>
            <a:r>
              <a:rPr lang="ru-RU" dirty="0" smtClean="0"/>
              <a:t>грузы в стеклянной таре должны быть упакованы в прочные ящики (деревянные, полимерные, металлические) с заполнением свободного пространства соответствующими негорючими прокладочными и впитывающими материалами. Грузы в мелкой расфасовке допускается упаковывать в ящики из гофрированного картона.</a:t>
            </a:r>
          </a:p>
          <a:p>
            <a:pPr algn="just">
              <a:buNone/>
            </a:pPr>
            <a:r>
              <a:rPr lang="ru-RU" dirty="0" smtClean="0"/>
              <a:t>		Ящики </a:t>
            </a:r>
            <a:r>
              <a:rPr lang="ru-RU" dirty="0" smtClean="0"/>
              <a:t>должны иметь обечайки, вкладыши, перегородки, решетки, прокладки, амортизаторы.</a:t>
            </a:r>
          </a:p>
          <a:p>
            <a:pPr algn="just">
              <a:buNone/>
            </a:pPr>
            <a:r>
              <a:rPr lang="ru-RU" dirty="0" smtClean="0"/>
              <a:t>		Стенки </a:t>
            </a:r>
            <a:r>
              <a:rPr lang="ru-RU" dirty="0" smtClean="0"/>
              <a:t>ящиков должны быть выше закупоренных бутылей и банок на 50 мм. При перевозке мелкими отправками опасные грузы в стеклянной таре должны быть упакованы в плотные деревянные ящики с крышками.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84784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Грузы, требующие герметичной упаковки. </a:t>
            </a:r>
            <a:r>
              <a:rPr lang="ru-RU" b="1" dirty="0" smtClean="0"/>
              <a:t>Требования к упаковке опасных грузов в стеклянной таре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		Опасные </a:t>
            </a:r>
            <a:r>
              <a:rPr lang="ru-RU" dirty="0" smtClean="0"/>
              <a:t>грузы в металлических или полимерных банках, бидонах и канистрах должны быть упакованы в деревянные ящики или обрешетки.</a:t>
            </a:r>
          </a:p>
          <a:p>
            <a:pPr algn="just">
              <a:buNone/>
            </a:pPr>
            <a:r>
              <a:rPr lang="ru-RU" dirty="0" smtClean="0"/>
              <a:t>		Опасные </a:t>
            </a:r>
            <a:r>
              <a:rPr lang="ru-RU" dirty="0" smtClean="0"/>
              <a:t>грузы в мешках и ящиках из гофрированного картона, если такая упаковка предусмотрена стандартами или техническими условиями на продукцию, должны перевозиться </a:t>
            </a:r>
            <a:r>
              <a:rPr lang="ru-RU" dirty="0" err="1" smtClean="0"/>
              <a:t>повагонными</a:t>
            </a:r>
            <a:r>
              <a:rPr lang="ru-RU" dirty="0" smtClean="0"/>
              <a:t> отправками. При перевозке мелкими отправками опасные грузы в мешках должны быть упакованы в жесткую транспортную тару (металлические или фанерные барабаны, бочки, деревянные или металлические ящики).</a:t>
            </a:r>
          </a:p>
          <a:p>
            <a:pPr algn="just">
              <a:buNone/>
            </a:pPr>
            <a:r>
              <a:rPr lang="ru-RU" dirty="0" smtClean="0"/>
              <a:t>		Степень </a:t>
            </a:r>
            <a:r>
              <a:rPr lang="ru-RU" dirty="0" smtClean="0"/>
              <a:t>заполнения тары жидким опасным грузом, предъявляемым к перевозке, должна соответствовать требованиям, установленным стандартами или техническими условиями на данную продукцию.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. </a:t>
            </a:r>
            <a:r>
              <a:rPr lang="ru-RU" b="1" dirty="0" smtClean="0"/>
              <a:t>Грузы, требующие герметичной упаковки.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2214554"/>
            <a:ext cx="8686800" cy="4643446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/>
              <a:t>		Совместная </a:t>
            </a:r>
            <a:r>
              <a:rPr lang="ru-RU" dirty="0" smtClean="0"/>
              <a:t>упаковка в одном грузовом месте допускается только для тех опасных грузов, которые разрешены к совместной перевозке в одном вагоне согласно приложениям 4 и 5 к «Правилам перевозок опасных грузов по железным дорогам». При этом каждое вещество упаковывается отдельно в соответствии со стандартами или техническими условиями на это вещество. Упакованные вещества помещаются в плотный деревянный ящик с гнездами. Дно ящика, свободные промежутки в гнездах, а также свободное пространство под крышкой заполняются мягким негорючим упаковочным материалом. Ящик плотно закрывается крышкой. Масса брутто такого грузового места не должна превышать 50 кг.</a:t>
            </a:r>
          </a:p>
          <a:p>
            <a:pPr algn="just">
              <a:buNone/>
            </a:pPr>
            <a:r>
              <a:rPr lang="ru-RU" dirty="0" smtClean="0"/>
              <a:t>		Все </a:t>
            </a:r>
            <a:r>
              <a:rPr lang="ru-RU" dirty="0" smtClean="0"/>
              <a:t>совместно упакованные вещества должны быть поименованы в накладной с указанием массы каждого вещества.</a:t>
            </a:r>
          </a:p>
          <a:p>
            <a:pPr algn="just">
              <a:buNone/>
            </a:pPr>
            <a:r>
              <a:rPr lang="ru-RU" dirty="0" smtClean="0"/>
              <a:t>		Опасные </a:t>
            </a:r>
            <a:r>
              <a:rPr lang="ru-RU" dirty="0" smtClean="0"/>
              <a:t>грузы, разрешенные к перевозке в контейнерах, должны быть упакованы так же, как при перевозке в крытых вагонах.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77640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Совместная упаковка в одном грузовом месте разных опасных грузов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786058"/>
            <a:ext cx="8229600" cy="3309942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Все </a:t>
            </a:r>
            <a:r>
              <a:rPr lang="ru-RU" dirty="0" smtClean="0"/>
              <a:t>совместно упакованные вещества должны быть поименованы в накладной с указанием массы каждого вещества.</a:t>
            </a:r>
          </a:p>
          <a:p>
            <a:pPr algn="just">
              <a:buNone/>
            </a:pPr>
            <a:r>
              <a:rPr lang="ru-RU" dirty="0" smtClean="0"/>
              <a:t>		Опасные </a:t>
            </a:r>
            <a:r>
              <a:rPr lang="ru-RU" dirty="0" smtClean="0"/>
              <a:t>грузы, разрешенные к перевозке в контейнерах, должны быть упакованы так же, как при перевозке в крытых вагонах.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63365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. </a:t>
            </a:r>
            <a:r>
              <a:rPr lang="ru-RU" b="1" dirty="0" smtClean="0"/>
              <a:t>Совместная упаковка в одном грузовом месте разных опасных грузов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236</TotalTime>
  <Words>69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Требования к таре и упаковке грузов</vt:lpstr>
      <vt:lpstr>Требования к таре и упаковке грузов</vt:lpstr>
      <vt:lpstr>Требование к таре и упаковке грузов</vt:lpstr>
      <vt:lpstr>Транспортная тара</vt:lpstr>
      <vt:lpstr>«Грузы опасные. Упаковка»</vt:lpstr>
      <vt:lpstr>Грузы, требующие герметичной упаковки. Требования к упаковке опасных грузов в стеклянной таре </vt:lpstr>
      <vt:lpstr>. Грузы, требующие герметичной упаковки. </vt:lpstr>
      <vt:lpstr>Совместная упаковка в одном грузовом месте разных опасных грузов</vt:lpstr>
      <vt:lpstr>. Совместная упаковка в одном грузовом месте разных опасных грузов 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31</cp:revision>
  <dcterms:created xsi:type="dcterms:W3CDTF">2024-03-31T15:01:47Z</dcterms:created>
  <dcterms:modified xsi:type="dcterms:W3CDTF">2024-12-04T11:29:50Z</dcterms:modified>
</cp:coreProperties>
</file>