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</a:t>
            </a:r>
            <a:r>
              <a:rPr lang="ru-RU" dirty="0" smtClean="0">
                <a:solidFill>
                  <a:schemeClr val="tx1"/>
                </a:solidFill>
              </a:rPr>
              <a:t>3 тема 1.3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/>
              <a:t>Совместная перевозка с опасными грузами.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539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Запрещается погрузка в один вагон или контейнер опасных грузов с разными, а также некоторых опасных грузов с одинаковыми классификационными шифрами, не разрешенных к совместной перевозке согласно «Таблице совместной перевозки опасных грузов» (приложение 4 «Правил перевозок опасных грузов по железным дорогам»).</a:t>
            </a:r>
          </a:p>
          <a:p>
            <a:pPr algn="just"/>
            <a:r>
              <a:rPr lang="ru-RU" dirty="0" smtClean="0"/>
              <a:t>В таблице совместной перевозки опасных грузов по горизонтали и вертикали указаны классификационные шифры. На пересечении двух классификационных шифров указан знак «+» или «-», которые обозначают:</a:t>
            </a:r>
          </a:p>
          <a:p>
            <a:pPr algn="just"/>
            <a:r>
              <a:rPr lang="ru-RU" dirty="0" smtClean="0"/>
              <a:t>«+» — разрешена совместная перевозка;</a:t>
            </a:r>
          </a:p>
          <a:p>
            <a:pPr algn="just"/>
            <a:r>
              <a:rPr lang="ru-RU" dirty="0" smtClean="0"/>
              <a:t>«-» — запрещена совместная перевозка.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Условия совместной </a:t>
            </a:r>
            <a:r>
              <a:rPr lang="ru-RU" b="1" dirty="0" smtClean="0"/>
              <a:t>перевозки опасных грузов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Например</a:t>
            </a:r>
            <a:r>
              <a:rPr lang="ru-RU" dirty="0" smtClean="0"/>
              <a:t>, требуется перевезти в одном вагоне грузы: коллодий и серу. По «Алфавитному указателю» определяем классификационный шифр коллодия 3012, классификационный шифр серы 4113. В приложении 4 «Таблица совместной перевозки опасных грузов» на пересечении данных классификационных шифров указан знак «-», т.е. совместная перевозка запрещена.</a:t>
            </a:r>
          </a:p>
          <a:p>
            <a:pPr algn="just">
              <a:buNone/>
            </a:pPr>
            <a:r>
              <a:rPr lang="ru-RU" dirty="0" smtClean="0"/>
              <a:t>		Как </a:t>
            </a:r>
            <a:r>
              <a:rPr lang="ru-RU" dirty="0" smtClean="0"/>
              <a:t>исключение разрешается совместная перевозка </a:t>
            </a:r>
            <a:r>
              <a:rPr lang="ru-RU" dirty="0" err="1" smtClean="0"/>
              <a:t>повагонными</a:t>
            </a:r>
            <a:r>
              <a:rPr lang="ru-RU" dirty="0" smtClean="0"/>
              <a:t> отправками легковоспламеняющихся жидкостей класса 3 и кислот класса 8, входящих в комплект медицинского, ветеринарного и лабораторного оборудования. Легковоспламеняющиеся жидкости должны быть упакованы в герметичную тару (вместимость стеклянной тары не должна превышать 1 л) и помещены в плотные деревянные ящики с гнездами на всю высоту тары. Ящики при необходимости должны иметь горизонтальные прокладки и амортизаторы. Свободное пространство в гнездах и под крышкой ящиков заполняется негорючим прокладочным материалом.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Условия совместной </a:t>
            </a:r>
            <a:r>
              <a:rPr lang="ru-RU" b="1" dirty="0" smtClean="0"/>
              <a:t>перевозки опасных грузов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Стеклянная </a:t>
            </a:r>
            <a:r>
              <a:rPr lang="ru-RU" dirty="0" smtClean="0"/>
              <a:t>тара с кислотами должна быть закупорена притертыми стеклянными пробками, закрепленными предохранительными колпаками, и помещена в отдельные плотные деревянные ящики с гнездами. Гнезда ящиков обкладывают мягким негорючим материалом (шлаковата, кизельгур и др.). Не разрешается использовать бумагу, древесные стружки, опилки, солому и другие горючие и легковоспламеняющиеся материалы при упаковке кислот. Масса брутто ящика не должна превышать 50 кг.</a:t>
            </a:r>
          </a:p>
          <a:p>
            <a:pPr algn="just">
              <a:buNone/>
            </a:pPr>
            <a:r>
              <a:rPr lang="ru-RU" dirty="0" smtClean="0"/>
              <a:t>		При </a:t>
            </a:r>
            <a:r>
              <a:rPr lang="ru-RU" dirty="0" smtClean="0"/>
              <a:t>погрузке в вагоны грузовые места с кислотами ставятся в противоположную сторону от мест с легковоспламеняющимися жидкостями и горючими материалами. Все места должны быть плотно установлены друг к другу и прочно закреплены.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Условия совместной перевозки опасных грузов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35771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Совместная перевозка в одном вагоне или контейнере опасных грузов с неопасными должна производиться в соответствии с «Таблицей возможной совместимости перевозки опасных грузов с неопасными грузами» (приложение 5 «Правил перевозок опасных грузов по железным дорогам»).</a:t>
            </a:r>
          </a:p>
          <a:p>
            <a:pPr algn="just"/>
            <a:r>
              <a:rPr lang="ru-RU" dirty="0" smtClean="0"/>
              <a:t>В этой таблице по горизонтали указаны классы и подклассы опасных грузов, а по вертикали — наименование неопасных грузов. На пересечении класса или подкласса и наименования груза указан знак «+» или «-», которые обозначают:</a:t>
            </a:r>
          </a:p>
          <a:p>
            <a:pPr algn="just"/>
            <a:r>
              <a:rPr lang="ru-RU" dirty="0" smtClean="0"/>
              <a:t>«+» — разрешена совместная перевозка;</a:t>
            </a:r>
          </a:p>
          <a:p>
            <a:pPr algn="just"/>
            <a:r>
              <a:rPr lang="ru-RU" dirty="0" smtClean="0"/>
              <a:t>«-» — запрещена совместная перевозка.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r>
              <a:rPr lang="ru-RU" b="1" dirty="0" smtClean="0"/>
              <a:t>Условия совместной перевозки в одном вагоне или контейнере опасных грузов с неопасными.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67132"/>
          </a:xfrm>
        </p:spPr>
        <p:txBody>
          <a:bodyPr/>
          <a:lstStyle/>
          <a:p>
            <a:pPr algn="just"/>
            <a:r>
              <a:rPr lang="ru-RU" dirty="0" smtClean="0"/>
              <a:t>Например, требуется перевезти в одном вагоне грузы: азот сжатый и книги. По «Алфавитному указателю» азот сжатый имеет классификационный шифр 2211, подкласс 2.2. По приложению 5 определяем возможность совместной перевозки. На пересечении подкласса и наименования груза указан знак «+», т.е. совместная перевозка разрешена.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r>
              <a:rPr lang="ru-RU" b="1" dirty="0" smtClean="0"/>
              <a:t>Условия совместной перевозки в одном вагоне или контейнере опасных грузов с неопасными.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205426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233</TotalTime>
  <Words>277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Совместная перевозка с опасными грузами. </vt:lpstr>
      <vt:lpstr>Условия совместной перевозки опасных грузов </vt:lpstr>
      <vt:lpstr>Условия совместной перевозки опасных грузов </vt:lpstr>
      <vt:lpstr>Условия совместной перевозки опасных грузов</vt:lpstr>
      <vt:lpstr>Условия совместной перевозки в одном вагоне или контейнере опасных грузов с неопасными.</vt:lpstr>
      <vt:lpstr>Условия совместной перевозки в одном вагоне или контейнере опасных грузов с неопасными.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30</cp:revision>
  <dcterms:created xsi:type="dcterms:W3CDTF">2024-03-31T15:01:47Z</dcterms:created>
  <dcterms:modified xsi:type="dcterms:W3CDTF">2024-12-04T11:09:36Z</dcterms:modified>
</cp:coreProperties>
</file>