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357694"/>
            <a:ext cx="6357982" cy="1252534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Лекция 3.3.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6"/>
            <a:ext cx="7958166" cy="342902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 Структура и функции автоматизированной системы оперативного управления перевозками (АСОУП)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i="1" dirty="0" smtClean="0"/>
              <a:t>3 Комплекс КВД</a:t>
            </a:r>
            <a:r>
              <a:rPr lang="ru-RU" dirty="0" smtClean="0"/>
              <a:t> – включает в себя: оперативное выявление </a:t>
            </a:r>
            <a:r>
              <a:rPr lang="ru-RU" dirty="0" err="1" smtClean="0"/>
              <a:t>неполновесности</a:t>
            </a:r>
            <a:r>
              <a:rPr lang="ru-RU" dirty="0" smtClean="0"/>
              <a:t> и </a:t>
            </a:r>
            <a:r>
              <a:rPr lang="ru-RU" dirty="0" err="1" smtClean="0"/>
              <a:t>неполносоставности</a:t>
            </a:r>
            <a:r>
              <a:rPr lang="ru-RU" dirty="0" smtClean="0"/>
              <a:t> поездов, формируемых на станциях, а также являющихся пунктами перелома установленных норм массы и длины поездов; накопление данных о нарушениях этих показателей по станциям формирования и пунктам приема поездов с других дорог. Сведения о выявленных несоответствиях выдаются станции в виде специальной справки в ответ на переданную ею информацию о составе поезда. Сводные и итоговые справки по дороге в целом, отделениям дороги и станциям за сутки и по периодам суток.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Назначение комплексов задач АСОУП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i="1" dirty="0" smtClean="0"/>
              <a:t>4</a:t>
            </a:r>
            <a:r>
              <a:rPr lang="ru-RU" dirty="0" smtClean="0"/>
              <a:t> </a:t>
            </a:r>
            <a:r>
              <a:rPr lang="ru-RU" b="1" i="1" dirty="0" smtClean="0"/>
              <a:t>Комплекс ППГ</a:t>
            </a:r>
            <a:r>
              <a:rPr lang="ru-RU" dirty="0" smtClean="0"/>
              <a:t> – включает в себя предварительное и точное информирование станций и грузополучателей о подходе вагонов под выгрузку. Предварительное информирование с использованием АСОУП обеспечило полную переориентацию бюро информирования грузополучателей на получение данных из дорожных информационно – вычислительных центров. Точное информирование проводится после включения вагона в поезд, который доставит его на станцию выгрузки, или по проследованию этим поездом заданной станции приближения.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Назначение комплексов задач АСОУП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i="1" dirty="0" smtClean="0"/>
              <a:t>5</a:t>
            </a:r>
            <a:r>
              <a:rPr lang="ru-RU" i="1" dirty="0" smtClean="0"/>
              <a:t> </a:t>
            </a:r>
            <a:r>
              <a:rPr lang="ru-RU" b="1" i="1" dirty="0" smtClean="0"/>
              <a:t> Комплекс ВТД</a:t>
            </a:r>
            <a:r>
              <a:rPr lang="ru-RU" dirty="0" smtClean="0"/>
              <a:t> – предусматривает обеспечение основных потребностей станций, отделений и управлений, дороги в технологических документах на отдельные поезда (итоговая часть натурного листа, справка для заполнения маршрута машиниста и т.д.). Технологические документы выдаются как по запросу, так и в регламенте, т.е. инициативе ЭВМ (по совершении некоторых событий с поездом, заданных в специальном массиве нормативно – справочной информации).</a:t>
            </a:r>
          </a:p>
          <a:p>
            <a:r>
              <a:rPr lang="ru-RU" b="1" i="1" dirty="0" smtClean="0"/>
              <a:t>6 Комплекс СЛЕЖ</a:t>
            </a:r>
            <a:r>
              <a:rPr lang="ru-RU" dirty="0" smtClean="0"/>
              <a:t> – предусматривает: </a:t>
            </a:r>
            <a:r>
              <a:rPr lang="ru-RU" dirty="0" err="1" smtClean="0"/>
              <a:t>пономерное</a:t>
            </a:r>
            <a:r>
              <a:rPr lang="ru-RU" dirty="0" smtClean="0"/>
              <a:t> слежение за специальным подвижным составом и выделенными родами грузов; выделение специализированного подвижного состава (без </a:t>
            </a:r>
            <a:r>
              <a:rPr lang="ru-RU" dirty="0" err="1" smtClean="0"/>
              <a:t>пономерного</a:t>
            </a:r>
            <a:r>
              <a:rPr lang="ru-RU" dirty="0" smtClean="0"/>
              <a:t> следования) по заданию; </a:t>
            </a:r>
            <a:r>
              <a:rPr lang="ru-RU" dirty="0" err="1" smtClean="0"/>
              <a:t>пономерное</a:t>
            </a:r>
            <a:r>
              <a:rPr lang="ru-RU" dirty="0" smtClean="0"/>
              <a:t> выделение отдельных единиц подвижного состава.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Назначение комплексов задач АСОУП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7 Комплекс ОКДЛ-П</a:t>
            </a:r>
            <a:r>
              <a:rPr lang="ru-RU" dirty="0" smtClean="0"/>
              <a:t> – включает в себя: ведение информационной локомотивной модели дороги; оперативный контроль наличия локомотивов, их состояния и местонахождения. Он обеспечивает возможность запроса информации по отдельным локомотивам. В справках по локомотивам, находящимся в ремонте, указывается прогнозное время окончания ремонта.</a:t>
            </a:r>
          </a:p>
          <a:p>
            <a:r>
              <a:rPr lang="ru-RU" b="1" i="1" dirty="0" smtClean="0"/>
              <a:t>8 Комплекс ОКДЛ-Р</a:t>
            </a:r>
            <a:r>
              <a:rPr lang="ru-RU" dirty="0" smtClean="0"/>
              <a:t> – предусматривает формирование списка локомотивов-кандидатов на ТО и текущие ремонты.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Назначение комплексов задач АСОУП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i="1" dirty="0" smtClean="0"/>
              <a:t>9 Комплекс ОКПВ</a:t>
            </a:r>
            <a:r>
              <a:rPr lang="ru-RU" dirty="0" smtClean="0"/>
              <a:t> – включает в себя: ведение </a:t>
            </a:r>
            <a:r>
              <a:rPr lang="ru-RU" dirty="0" err="1" smtClean="0"/>
              <a:t>пономерной</a:t>
            </a:r>
            <a:r>
              <a:rPr lang="ru-RU" dirty="0" smtClean="0"/>
              <a:t> информационной модели погрузки и выгрузки вагонов станциями дороги; учет грузовой работы станций и отделений, дороги с подготовкой суточных оперативных отчетов; оперативный контроль за  ходом грузовой работы (с начала суток по 6-часовым периодам).</a:t>
            </a:r>
          </a:p>
          <a:p>
            <a:r>
              <a:rPr lang="ru-RU" b="1" i="1" dirty="0" smtClean="0"/>
              <a:t>10 Комплекс КПП</a:t>
            </a:r>
            <a:r>
              <a:rPr lang="ru-RU" dirty="0" smtClean="0"/>
              <a:t> – предусматривает подготовку схемы поездного положения и справок о поездном положении на станциях, участках между выделенными станциями, на диспетчерских участках в отделениях дорог, на участках дорожных диспетчеров (</a:t>
            </a:r>
            <a:r>
              <a:rPr lang="ru-RU" dirty="0" err="1" smtClean="0"/>
              <a:t>пономерных</a:t>
            </a:r>
            <a:r>
              <a:rPr lang="ru-RU" dirty="0" smtClean="0"/>
              <a:t>, итоговых и накопительных), а также о наличии поездов с учетом заданных параметров запроса (направление следования, станция </a:t>
            </a:r>
            <a:r>
              <a:rPr lang="ru-RU" dirty="0" err="1" smtClean="0"/>
              <a:t>формирования,назначения</a:t>
            </a:r>
            <a:r>
              <a:rPr lang="ru-RU" dirty="0" smtClean="0"/>
              <a:t> или совершения операций с поездом).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Назначение комплексов задач АСОУП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11 Комплекс УРЗМ</a:t>
            </a:r>
            <a:r>
              <a:rPr lang="ru-RU" dirty="0" smtClean="0"/>
              <a:t> -  обеспечивает контроль за кольцевыми маршрутами, дислокацией на своей или других дорогах маршрутов, приписанных к данной железной дороге.</a:t>
            </a:r>
          </a:p>
          <a:p>
            <a:r>
              <a:rPr lang="ru-RU" b="1" i="1" dirty="0" smtClean="0"/>
              <a:t>12 Комплекс СЛЕЖ-М</a:t>
            </a:r>
            <a:r>
              <a:rPr lang="ru-RU" dirty="0" smtClean="0"/>
              <a:t> – предусматривает подготовку данных об отправлении и проследовании отправительских и ступенчатых маршрутов по станциям дороги за отчетные сутки, а при необходимости – и за отдельные периоды суток для последующего анализа причастными работниками.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Назначение комплексов задач АСОУП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В состав АСОУП входят следующие эксплуатируемые системы и комплексы задач:</a:t>
            </a:r>
          </a:p>
          <a:p>
            <a:r>
              <a:rPr lang="ru-RU" dirty="0" smtClean="0"/>
              <a:t>- автоматизированная система </a:t>
            </a:r>
            <a:r>
              <a:rPr lang="ru-RU" dirty="0" err="1" smtClean="0"/>
              <a:t>пономерного</a:t>
            </a:r>
            <a:r>
              <a:rPr lang="ru-RU" dirty="0" smtClean="0"/>
              <a:t> учета контроля дислокации, анализа использования и регулирования вагонного парка на железных дорогах России (ДИСПАРК);</a:t>
            </a:r>
          </a:p>
          <a:p>
            <a:r>
              <a:rPr lang="ru-RU" dirty="0" smtClean="0"/>
              <a:t>- автоматизированная система управления тяговыми ресурсами (ДИСТПС), включающая в себя оперативный контроль наличия, состояния и дислокации локомотивов грузового движения и организацию их подвода на техническое обслуживание (ОКДЛ-1), дислокацию и работу локомотивных бригад грузового движения (ОКДБ-1);</a:t>
            </a:r>
          </a:p>
          <a:p>
            <a:r>
              <a:rPr lang="ru-RU" dirty="0" smtClean="0"/>
              <a:t>- автоматизированная информационная система организации перевозок грузов по безбумажной технологии с использованием электронной накладной (АИС ЭДВ);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Основные эксплуатируемые системы и комплексы задач АСОУП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- грузовой экспресс в части ведения подсистем контроля погрузки экспортных грузов в адрес портов и пограничных переходов и информационного взаимодействия с автоматизированными системами регионов припортовых, пограничных станций и регионов примыкания к крупным промышленным комплексам;</a:t>
            </a:r>
          </a:p>
          <a:p>
            <a:r>
              <a:rPr lang="ru-RU" dirty="0" smtClean="0"/>
              <a:t>- система оперативного </a:t>
            </a:r>
            <a:r>
              <a:rPr lang="ru-RU" dirty="0" err="1" smtClean="0"/>
              <a:t>пономерного</a:t>
            </a:r>
            <a:r>
              <a:rPr lang="ru-RU" dirty="0" smtClean="0"/>
              <a:t> контроля погрузки и выгрузки вагонов, включая распределение по типам и категориям годности (ОКПВ);</a:t>
            </a:r>
          </a:p>
          <a:p>
            <a:r>
              <a:rPr lang="ru-RU" dirty="0" smtClean="0"/>
              <a:t>- автоматизированный банк </a:t>
            </a:r>
            <a:r>
              <a:rPr lang="ru-RU" dirty="0" err="1" smtClean="0"/>
              <a:t>данныx</a:t>
            </a:r>
            <a:r>
              <a:rPr lang="ru-RU" dirty="0" smtClean="0"/>
              <a:t> инвентарного парка вагонов </a:t>
            </a:r>
            <a:r>
              <a:rPr lang="ru-RU" dirty="0" err="1" smtClean="0"/>
              <a:t>железныx</a:t>
            </a:r>
            <a:r>
              <a:rPr lang="ru-RU" dirty="0" smtClean="0"/>
              <a:t> дорог и вагонов, </a:t>
            </a:r>
            <a:r>
              <a:rPr lang="ru-RU" dirty="0" err="1" smtClean="0"/>
              <a:t>принадлежащиx</a:t>
            </a:r>
            <a:r>
              <a:rPr lang="ru-RU" dirty="0" smtClean="0"/>
              <a:t> предприятиям и другим организациям (АБДПВ), имеющий в своем составе информационную систему определения собственника вагонов (СОСВАГ);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Основные эксплуатируемые системы и комплексы задач АСОУП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- автоматизированный банк данных собственных вагонов, включающий в себя данные о районах </a:t>
            </a:r>
            <a:r>
              <a:rPr lang="ru-RU" dirty="0" err="1" smtClean="0"/>
              <a:t>курсирования</a:t>
            </a:r>
            <a:r>
              <a:rPr lang="ru-RU" dirty="0" smtClean="0"/>
              <a:t> и иных условиях эксплуатации собственных вагонов (АБД СВ);</a:t>
            </a:r>
          </a:p>
          <a:p>
            <a:r>
              <a:rPr lang="ru-RU" dirty="0" smtClean="0"/>
              <a:t>- автоматизированный банк данных арендованных вагонов, включающий в себя сведения об условиях эксплуатации этих вагонов (АБД АВ);</a:t>
            </a:r>
          </a:p>
          <a:p>
            <a:r>
              <a:rPr lang="ru-RU" dirty="0" smtClean="0"/>
              <a:t>- автоматизированный банк </a:t>
            </a:r>
            <a:r>
              <a:rPr lang="ru-RU" dirty="0" err="1" smtClean="0"/>
              <a:t>данныx</a:t>
            </a:r>
            <a:r>
              <a:rPr lang="ru-RU" dirty="0" smtClean="0"/>
              <a:t> инвентарного парка контейнеров (АБДПК);</a:t>
            </a:r>
          </a:p>
          <a:p>
            <a:r>
              <a:rPr lang="ru-RU" dirty="0" smtClean="0"/>
              <a:t>- автоматизированный банк данных вагонов инвентарного парка, собственных и арендованных (АБДПВ на DB2);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Основные эксплуатируемые системы и комплексы задач АСОУП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429156"/>
          </a:xfrm>
        </p:spPr>
        <p:txBody>
          <a:bodyPr/>
          <a:lstStyle/>
          <a:p>
            <a:r>
              <a:rPr lang="ru-RU" dirty="0" smtClean="0"/>
              <a:t>- автоматизированная система контроля за использованием и продвижением контейнеров (ДИСКОН). Назовем и прикладные комплексы:</a:t>
            </a:r>
          </a:p>
          <a:p>
            <a:r>
              <a:rPr lang="ru-RU" dirty="0" smtClean="0"/>
              <a:t>- выдача технологических документов (ВТД);</a:t>
            </a:r>
          </a:p>
          <a:p>
            <a:r>
              <a:rPr lang="ru-RU" dirty="0" smtClean="0"/>
              <a:t>- контроль плана формирования (КПФ);</a:t>
            </a:r>
          </a:p>
          <a:p>
            <a:r>
              <a:rPr lang="ru-RU" dirty="0" smtClean="0"/>
              <a:t>- контроль веса и длины поезда (КВД);</a:t>
            </a:r>
          </a:p>
          <a:p>
            <a:r>
              <a:rPr lang="ru-RU" dirty="0" smtClean="0"/>
              <a:t>- подготовка отчетных данных на основе </a:t>
            </a:r>
            <a:r>
              <a:rPr lang="ru-RU" dirty="0" err="1" smtClean="0"/>
              <a:t>пономерных</a:t>
            </a:r>
            <a:r>
              <a:rPr lang="ru-RU" dirty="0" smtClean="0"/>
              <a:t> моделей;</a:t>
            </a:r>
          </a:p>
          <a:p>
            <a:r>
              <a:rPr lang="ru-RU" dirty="0" smtClean="0"/>
              <a:t>- обработка информации САИ «ПАЛЬМА» и др.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91927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Основные эксплуатируемые системы и комплексы задач АСОУП</a:t>
            </a:r>
            <a:br>
              <a:rPr lang="ru-RU" dirty="0" smtClean="0"/>
            </a:b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381000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Автоматизированная система оперативного управления перевозками (АСОУП) - базовая система АСУЖТ в области управления перевозочным процессом.</a:t>
            </a:r>
          </a:p>
          <a:p>
            <a:pPr algn="just"/>
            <a:r>
              <a:rPr lang="ru-RU" dirty="0" smtClean="0"/>
              <a:t>Автоматизированная система оперативного управления перевозками (АСОУП) на железных дорогах предназначена для создания и поддержания в масштабе реального времени информационной модели перевозочного процесса, прогнозирования и текущего планирования эксплуатационной работы железных дорог. АСОУП обеспечивает оперативной информацией соответствующих работников своей дороги, соседних дорог и центрального аппарата ОАО «РЖД».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4907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Назначение Автоматизированной системы оперативного управления перевозками (АСОУП)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929198"/>
          </a:xfrm>
        </p:spPr>
        <p:txBody>
          <a:bodyPr/>
          <a:lstStyle/>
          <a:p>
            <a:r>
              <a:rPr lang="ru-RU" dirty="0" smtClean="0"/>
              <a:t>В состав АСОУП входят следующие значимые дорожно-сетевые системы:</a:t>
            </a:r>
          </a:p>
          <a:p>
            <a:r>
              <a:rPr lang="ru-RU" dirty="0" smtClean="0"/>
              <a:t>- автоматизированная система управления работой сортировочных станций — АСУСС;</a:t>
            </a:r>
          </a:p>
          <a:p>
            <a:r>
              <a:rPr lang="ru-RU" dirty="0" smtClean="0"/>
              <a:t>- автоматизированная система управления пассажирскими перевозками АСУ «Экспресс»;</a:t>
            </a:r>
          </a:p>
          <a:p>
            <a:r>
              <a:rPr lang="ru-RU" dirty="0" smtClean="0"/>
              <a:t>- интегрированная обработка дорожных ведомостей (ИОДВ);</a:t>
            </a:r>
          </a:p>
          <a:p>
            <a:r>
              <a:rPr lang="ru-RU" dirty="0" smtClean="0"/>
              <a:t>- интегрированная обработка маршрутов машиниста (ИОММ АСУТ).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0496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Дорожно-сетевые системы в  составе АСОУП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919674"/>
          </a:xfrm>
        </p:spPr>
        <p:txBody>
          <a:bodyPr>
            <a:normAutofit/>
          </a:bodyPr>
          <a:lstStyle/>
          <a:p>
            <a:pPr algn="ctr"/>
            <a:r>
              <a:rPr lang="ru-RU" sz="8000" smtClean="0"/>
              <a:t>СПАСИБО</a:t>
            </a:r>
            <a:br>
              <a:rPr lang="ru-RU" sz="8000" smtClean="0"/>
            </a:br>
            <a:r>
              <a:rPr lang="ru-RU" sz="8000" smtClean="0"/>
              <a:t> ЗА </a:t>
            </a:r>
            <a:br>
              <a:rPr lang="ru-RU" sz="8000" smtClean="0"/>
            </a:br>
            <a:r>
              <a:rPr lang="ru-RU" sz="8000" smtClean="0"/>
              <a:t>ВНИМАНИЕ</a:t>
            </a:r>
            <a:r>
              <a:rPr lang="ru-RU" sz="8000" dirty="0" smtClean="0"/>
              <a:t>!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14353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- контроль поездного положения;</a:t>
            </a:r>
          </a:p>
          <a:p>
            <a:r>
              <a:rPr lang="ru-RU" dirty="0" smtClean="0"/>
              <a:t>- учет перехода поездов, вагонов и контейнеров по стыковым пунктам;</a:t>
            </a:r>
          </a:p>
          <a:p>
            <a:r>
              <a:rPr lang="ru-RU" dirty="0" smtClean="0"/>
              <a:t>- контроль за соблюдением норм веса и длины грузовых поездов;</a:t>
            </a:r>
          </a:p>
          <a:p>
            <a:r>
              <a:rPr lang="ru-RU" dirty="0" smtClean="0"/>
              <a:t>- контроль за соблюдением плана формирования;</a:t>
            </a:r>
          </a:p>
          <a:p>
            <a:r>
              <a:rPr lang="ru-RU" dirty="0" smtClean="0"/>
              <a:t>- прогноз прибытия грузов на станции назначения;</a:t>
            </a:r>
          </a:p>
          <a:p>
            <a:r>
              <a:rPr lang="ru-RU" dirty="0" smtClean="0"/>
              <a:t>- оперативный контроль дислокации и состояния локомотивов;</a:t>
            </a:r>
          </a:p>
          <a:p>
            <a:r>
              <a:rPr lang="ru-RU" dirty="0" smtClean="0"/>
              <a:t>- оперативный контроль погрузки выгрузки;</a:t>
            </a:r>
          </a:p>
          <a:p>
            <a:r>
              <a:rPr lang="ru-RU" dirty="0" smtClean="0"/>
              <a:t>- автоматизированная система выдачи и отмены предупреждений;</a:t>
            </a:r>
          </a:p>
          <a:p>
            <a:r>
              <a:rPr lang="ru-RU" dirty="0" smtClean="0"/>
              <a:t>- слежение за дислокацией разрядных грузов на дороге, за спец. подвижным составом, за нахождением на полигоне дороги вагонов стран СНГ;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пономерной</a:t>
            </a:r>
            <a:r>
              <a:rPr lang="ru-RU" dirty="0" smtClean="0"/>
              <a:t> учет, контроль дислокации, анализ использования и регулирование вагонного парка (</a:t>
            </a:r>
            <a:r>
              <a:rPr lang="ru-RU" dirty="0" err="1" smtClean="0"/>
              <a:t>ДИСПарк</a:t>
            </a:r>
            <a:r>
              <a:rPr lang="ru-RU" dirty="0" smtClean="0"/>
              <a:t>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049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Система АСОУП решает следующие задачи: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28641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- ввод и обработку информации о поездах, движении поездов на дороге, дислокации локомотивов и вагонов, операциях с вагонами, их состоянии;</a:t>
            </a:r>
          </a:p>
          <a:p>
            <a:r>
              <a:rPr lang="ru-RU" dirty="0" smtClean="0"/>
              <a:t>- ведение баз данных;</a:t>
            </a:r>
          </a:p>
          <a:p>
            <a:r>
              <a:rPr lang="ru-RU" dirty="0" smtClean="0"/>
              <a:t>- сервисное обслуживание пользователей системы;</a:t>
            </a:r>
          </a:p>
          <a:p>
            <a:r>
              <a:rPr lang="ru-RU" dirty="0" smtClean="0"/>
              <a:t>- решение комплексов прикладных задач и выдачу результатов пользователям.</a:t>
            </a:r>
          </a:p>
          <a:p>
            <a:r>
              <a:rPr lang="ru-RU" dirty="0" smtClean="0"/>
              <a:t>АСОУП обеспечивает:</a:t>
            </a:r>
          </a:p>
          <a:p>
            <a:r>
              <a:rPr lang="ru-RU" dirty="0" smtClean="0"/>
              <a:t>- улучшение оперативного управления поездной и грузовой работой, эффективное использование подвижного состава;</a:t>
            </a:r>
          </a:p>
          <a:p>
            <a:r>
              <a:rPr lang="ru-RU" dirty="0" smtClean="0"/>
              <a:t>- оперативное информирование грузоотправителей и грузополучателей;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50017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АСОУП осуществляет: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 взаимосвязь АСУСС, АС ЭТРАН, АРМ </a:t>
            </a:r>
            <a:r>
              <a:rPr lang="ru-RU" dirty="0" err="1" smtClean="0"/>
              <a:t>ТехПД</a:t>
            </a:r>
            <a:r>
              <a:rPr lang="ru-RU" dirty="0" smtClean="0"/>
              <a:t> и т.д. с ИВЦ дороги;</a:t>
            </a:r>
          </a:p>
          <a:p>
            <a:r>
              <a:rPr lang="ru-RU" dirty="0" smtClean="0"/>
              <a:t>- ведение графика исполненного движения для ДНЦ;</a:t>
            </a:r>
          </a:p>
          <a:p>
            <a:r>
              <a:rPr lang="ru-RU" dirty="0" smtClean="0"/>
              <a:t>- ведение поездной, локомотивной, вагонной, контейнерной и отправочной моделей дороги;</a:t>
            </a:r>
          </a:p>
          <a:p>
            <a:r>
              <a:rPr lang="ru-RU" dirty="0" smtClean="0"/>
              <a:t>- ведение архива вагонов и поиск вагонов на сети ж. д.;</a:t>
            </a:r>
          </a:p>
          <a:p>
            <a:r>
              <a:rPr lang="ru-RU" dirty="0" smtClean="0"/>
              <a:t>- информирование работников ВОХР.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АСОУП осуществляет: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Функциональный состав АСОУП ориентирован прежде всего на информационное обслуживание оперативных работников станций, отделений железных дорог, оперативно-распорядительных отделов служб перевозок, руководящих работников дорог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Функциональный состав АСОУП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Функциональный состав АСОУП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142984"/>
            <a:ext cx="792961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186766" cy="4976834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 smtClean="0"/>
              <a:t>1 Комплекс УПВ</a:t>
            </a:r>
            <a:r>
              <a:rPr lang="ru-RU" dirty="0" smtClean="0"/>
              <a:t> – предназначен для оперативного учета перехода поездов, вагонов и контейнеров через </a:t>
            </a:r>
            <a:r>
              <a:rPr lang="ru-RU" dirty="0" err="1" smtClean="0"/>
              <a:t>междудорожные</a:t>
            </a:r>
            <a:r>
              <a:rPr lang="ru-RU" dirty="0" smtClean="0"/>
              <a:t> и </a:t>
            </a:r>
            <a:r>
              <a:rPr lang="ru-RU" dirty="0" err="1" smtClean="0"/>
              <a:t>межотделенческие</a:t>
            </a:r>
            <a:r>
              <a:rPr lang="ru-RU" dirty="0" smtClean="0"/>
              <a:t> стыковые пункты; прогноза подхода поездов и вагонов к стыковым пунктам; решение аналитических задач, связанных с переходом поездов через стыковые пункты. </a:t>
            </a:r>
          </a:p>
          <a:p>
            <a:r>
              <a:rPr lang="ru-RU" dirty="0" smtClean="0"/>
              <a:t>Учет перехода поездов через стыковые пункты предполагает полное удовлетворение потребностей пунктов учета перехода в документации, связанной с переходом поездов, вагонов и контейнеров между дорогами и отделениями дорог, удовлетворение потребностей всех уровней управления перевозочным процессом в данных по переходу поездов, вагонов, контейнеров через стыковые пункты дорог и отделений. Комплекс включает в себя также решение аналитических задач по контролю встречного пробега порожних вагонов одного рода, ритмичности передачи поездов на другие дороги по периодам суток и др.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5620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Назначение комплексов задач АСОУП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b="1" i="1" dirty="0" smtClean="0"/>
              <a:t>2 Комплекс КПФ</a:t>
            </a:r>
            <a:r>
              <a:rPr lang="ru-RU" dirty="0" smtClean="0"/>
              <a:t> – обеспечивает оперативное выявление нарушений плана формирования, допускаемых станциями формирования и прицепки групп вагонов ( с учетом нарушений, разрешенных на конкретных условиях), и накопление данных о нарушениях плана формирования по пунктам приема поездов с других дорог. Сведения о нарушениях плана </a:t>
            </a:r>
            <a:r>
              <a:rPr lang="ru-RU" dirty="0" err="1" smtClean="0"/>
              <a:t>формиравания</a:t>
            </a:r>
            <a:r>
              <a:rPr lang="ru-RU" dirty="0" smtClean="0"/>
              <a:t> выдаются станции в виде специальной справки в ответ на переданную ею информацию о составе поезда. Сводные и итоговые справки по дороге в целом, отделениям дороги и станциям за сутки и по периодам суток.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192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Назначение комплексов задач АСОУП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416</TotalTime>
  <Words>1475</Words>
  <Application>Microsoft Office PowerPoint</Application>
  <PresentationFormat>Экран (4:3)</PresentationFormat>
  <Paragraphs>83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Бумажная</vt:lpstr>
      <vt:lpstr>  Структура и функции автоматизированной системы оперативного управления перевозками (АСОУП) </vt:lpstr>
      <vt:lpstr>Назначение Автоматизированной системы оперативного управления перевозками (АСОУП) </vt:lpstr>
      <vt:lpstr>Система АСОУП решает следующие задачи: </vt:lpstr>
      <vt:lpstr>АСОУП осуществляет: </vt:lpstr>
      <vt:lpstr>АСОУП осуществляет:</vt:lpstr>
      <vt:lpstr>Функциональный состав АСОУП</vt:lpstr>
      <vt:lpstr>Функциональный состав АСОУП </vt:lpstr>
      <vt:lpstr>Назначение комплексов задач АСОУП </vt:lpstr>
      <vt:lpstr>Назначение комплексов задач АСОУП </vt:lpstr>
      <vt:lpstr>Назначение комплексов задач АСОУП</vt:lpstr>
      <vt:lpstr>Назначение комплексов задач АСОУП</vt:lpstr>
      <vt:lpstr>Назначение комплексов задач АСОУП</vt:lpstr>
      <vt:lpstr>Назначение комплексов задач АСОУП</vt:lpstr>
      <vt:lpstr>Назначение комплексов задач АСОУП</vt:lpstr>
      <vt:lpstr>Назначение комплексов задач АСОУП</vt:lpstr>
      <vt:lpstr>Основные эксплуатируемые системы и комплексы задач АСОУП</vt:lpstr>
      <vt:lpstr>Основные эксплуатируемые системы и комплексы задач АСОУП</vt:lpstr>
      <vt:lpstr>Основные эксплуатируемые системы и комплексы задач АСОУП</vt:lpstr>
      <vt:lpstr>Основные эксплуатируемые системы и комплексы задач АСОУП  </vt:lpstr>
      <vt:lpstr>Дорожно-сетевые системы в  составе АСОУП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Другие виды транспорта . Назначение, квалификация и схемы применения различных видов транспорта.</dc:title>
  <dc:creator>Пользователь</dc:creator>
  <cp:lastModifiedBy>пользователь</cp:lastModifiedBy>
  <cp:revision>38</cp:revision>
  <dcterms:created xsi:type="dcterms:W3CDTF">2024-03-31T15:01:47Z</dcterms:created>
  <dcterms:modified xsi:type="dcterms:W3CDTF">2025-01-14T05:32:53Z</dcterms:modified>
</cp:coreProperties>
</file>