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018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34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325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64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8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519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979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591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535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765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88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B2D72-9319-4411-B817-4FD73797E70F}" type="datetimeFigureOut">
              <a:rPr lang="ru-RU" smtClean="0"/>
              <a:t>13.01.2025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B5AAD-5028-4C82-A8BD-56A12551DE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427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9" y="0"/>
            <a:ext cx="10885714" cy="6866400"/>
          </a:xfr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  <a:alpha val="71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09749" y="308376"/>
            <a:ext cx="107725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Филиал СамГУПС в г. Саратове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08663" y="521498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Специальность: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  <a:endParaRPr lang="ru-RU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по видам) ​ ​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Преподаватель:​ Неревяткина. А.Н.​</a:t>
            </a:r>
          </a:p>
        </p:txBody>
      </p:sp>
    </p:spTree>
    <p:extLst>
      <p:ext uri="{BB962C8B-B14F-4D97-AF65-F5344CB8AC3E}">
        <p14:creationId xmlns:p14="http://schemas.microsoft.com/office/powerpoint/2010/main" val="352318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573" t="26536" r="19044" b="12419"/>
          <a:stretch/>
        </p:blipFill>
        <p:spPr>
          <a:xfrm>
            <a:off x="735106" y="322728"/>
            <a:ext cx="10632141" cy="625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60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720" t="26667" r="19191" b="12287"/>
          <a:stretch/>
        </p:blipFill>
        <p:spPr>
          <a:xfrm>
            <a:off x="959223" y="313764"/>
            <a:ext cx="10408023" cy="615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294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133" t="26670" r="19559" b="12938"/>
          <a:stretch/>
        </p:blipFill>
        <p:spPr>
          <a:xfrm>
            <a:off x="824752" y="463169"/>
            <a:ext cx="10614213" cy="618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8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426" t="27851" r="19044" b="14241"/>
          <a:stretch/>
        </p:blipFill>
        <p:spPr>
          <a:xfrm>
            <a:off x="0" y="762000"/>
            <a:ext cx="9780496" cy="544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25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10" t="28104" r="19339" b="13856"/>
          <a:stretch/>
        </p:blipFill>
        <p:spPr>
          <a:xfrm>
            <a:off x="286870" y="107576"/>
            <a:ext cx="11905129" cy="666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23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279" t="25751" r="21324" b="12811"/>
          <a:stretch/>
        </p:blipFill>
        <p:spPr>
          <a:xfrm>
            <a:off x="846612" y="152400"/>
            <a:ext cx="10708893" cy="656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02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985" t="28104" r="20515" b="14902"/>
          <a:stretch/>
        </p:blipFill>
        <p:spPr>
          <a:xfrm>
            <a:off x="972589" y="510987"/>
            <a:ext cx="10242259" cy="571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53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574" t="27059" r="20587" b="12287"/>
          <a:stretch/>
        </p:blipFill>
        <p:spPr>
          <a:xfrm>
            <a:off x="1093694" y="403411"/>
            <a:ext cx="10246659" cy="615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44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500" t="27582" r="18897" b="15163"/>
          <a:stretch/>
        </p:blipFill>
        <p:spPr>
          <a:xfrm>
            <a:off x="596282" y="485630"/>
            <a:ext cx="10999694" cy="604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50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1085" y="2803116"/>
            <a:ext cx="9144000" cy="2387600"/>
          </a:xfrm>
        </p:spPr>
        <p:txBody>
          <a:bodyPr>
            <a:noAutofit/>
          </a:bodyPr>
          <a:lstStyle/>
          <a:p>
            <a:r>
              <a:rPr lang="ru-RU" sz="3200" b="1" dirty="0">
                <a:cs typeface="Times New Roman" panose="02020603050405020304" pitchFamily="18" charset="0"/>
              </a:rPr>
              <a:t/>
            </a:r>
            <a:br>
              <a:rPr lang="ru-RU" sz="3200" b="1" dirty="0">
                <a:cs typeface="Times New Roman" panose="02020603050405020304" pitchFamily="18" charset="0"/>
              </a:rPr>
            </a:b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Организация движения поездов</a:t>
            </a:r>
            <a:r>
              <a:rPr lang="ru-RU" sz="32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cs typeface="Times New Roman" panose="02020603050405020304" pitchFamily="18" charset="0"/>
              </a:rPr>
              <a:t>—</a:t>
            </a:r>
            <a:br>
              <a:rPr lang="ru-RU" sz="3200" dirty="0" smtClean="0">
                <a:cs typeface="Times New Roman" panose="02020603050405020304" pitchFamily="18" charset="0"/>
              </a:rPr>
            </a:br>
            <a:r>
              <a:rPr lang="ru-RU" sz="3200" dirty="0" smtClean="0"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  <a:t>система мероприятий, обеспечивающая безопасность движения, слаженность действий всех ж.-д. подразделений, минимальные сроки доставки грузов и перевозки пассажиров, использование высокопроизводительных технических средств и передовой технологии.</a:t>
            </a:r>
            <a:br>
              <a:rPr lang="ru-RU" sz="3200" dirty="0">
                <a:solidFill>
                  <a:schemeClr val="bg2">
                    <a:lumMod val="25000"/>
                  </a:schemeClr>
                </a:solidFill>
                <a:cs typeface="Times New Roman" panose="02020603050405020304" pitchFamily="18" charset="0"/>
              </a:rPr>
            </a:br>
            <a:endParaRPr lang="ru-RU" sz="3200" dirty="0">
              <a:solidFill>
                <a:schemeClr val="bg2">
                  <a:lumMod val="2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285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000" t="27556" r="19005" b="12761"/>
          <a:stretch/>
        </p:blipFill>
        <p:spPr>
          <a:xfrm>
            <a:off x="423645" y="161109"/>
            <a:ext cx="11768355" cy="669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805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985" t="26670" r="19927" b="13330"/>
          <a:stretch/>
        </p:blipFill>
        <p:spPr>
          <a:xfrm>
            <a:off x="215152" y="0"/>
            <a:ext cx="11707907" cy="680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919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133" t="27712" r="20662" b="13202"/>
          <a:stretch/>
        </p:blipFill>
        <p:spPr>
          <a:xfrm>
            <a:off x="519953" y="310079"/>
            <a:ext cx="11116235" cy="645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05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986" t="27714" r="20367" b="13986"/>
          <a:stretch/>
        </p:blipFill>
        <p:spPr>
          <a:xfrm>
            <a:off x="878540" y="528915"/>
            <a:ext cx="10967976" cy="623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74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868" t="28104" r="19926" b="13203"/>
          <a:stretch/>
        </p:blipFill>
        <p:spPr>
          <a:xfrm>
            <a:off x="0" y="788894"/>
            <a:ext cx="9395011" cy="542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91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1912" t="27973" r="20588" b="13988"/>
          <a:stretch/>
        </p:blipFill>
        <p:spPr>
          <a:xfrm>
            <a:off x="1048870" y="313764"/>
            <a:ext cx="10694894" cy="6072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93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647" t="28366" r="20809" b="12288"/>
          <a:stretch/>
        </p:blipFill>
        <p:spPr>
          <a:xfrm>
            <a:off x="986114" y="403411"/>
            <a:ext cx="10524567" cy="621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9552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43</Words>
  <Application>Microsoft Office PowerPoint</Application>
  <PresentationFormat>Широкоэкранный</PresentationFormat>
  <Paragraphs>11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 Организация движения поездов —  система мероприятий, обеспечивающая безопасность движения, слаженность действий всех ж.-д. подразделений, минимальные сроки доставки грузов и перевозки пассажиров, использование высокопроизводительных технических средств и передовой технологии.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Учетная запись Майкрософт</cp:lastModifiedBy>
  <cp:revision>5</cp:revision>
  <dcterms:created xsi:type="dcterms:W3CDTF">2022-11-18T06:53:45Z</dcterms:created>
  <dcterms:modified xsi:type="dcterms:W3CDTF">2025-01-13T17:59:31Z</dcterms:modified>
</cp:coreProperties>
</file>