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0780965-8597-40CB-872A-9D88638559E1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B47EBF7-4009-43BD-B40C-54675209E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Транспортные системы России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ВВедение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Южный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001024" cy="524131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Южный федеральный округ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(ЮФО)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(рисунок 1) республики Адыгею, Калмыкию, Крым, Краснодарский край, области Астраханскую, Волгоградскую и Ростовскую и город федерального значения Севастополь. К характерным чертам народнохозяйственного комплекса ЮФО относятся мощный промышленный комплекс (машиностроение транспортное - Новочеркасск, Астрахань, Волгоград, Ростов-на-Дону; приборостроение сельскохозяйственное –Ростов – на – Дону, Краснодар и энергетическое – Волгодонск, Таганрог), добывающие производства направленности топливно-энергетической (нефть- Волгоград, Астрахань, Краснодар, Прикаспийские территории; природный газ, уголь) химической(поваренная соль Баскунчака и Эльтона; синтетика-Волгоград, Прикумск,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Белореченский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Туапсе) и др.; многоотраслевое сельское хозяйство (зерно, подсолнечник, сахарная свекла, садово-виноградные культуры); курортно - рекреационный комплекс и мощный транспортный ресурс.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Северо-Кавказский</a:t>
            </a:r>
            <a:r>
              <a:rPr lang="ru-RU" dirty="0" smtClean="0"/>
              <a:t>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Северо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Кавказский федеральный округ (СКФО)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объединяет семь субъектов РФ: республики Дагестан, Ингушетию, Кабардино-Балкарскую,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Карачаево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Черкесскую, Республику Северная Осетия-Алания, Чеченскую республику и Ставропольский край. Отраслями специализации служат нефтегазовая промышленность, цветная металлургия, химическая промышленность, сельское хозяйство и пищевая промышленность. В СКФО развиты добыча полезных ископаемых, производства обрабатывающие (пищевые продукты), текстильное, швейное, кожевенное, химическое, резиновых и пластмассовых изделий, кокса и нефтепродуктов, электрооборудования, электронного и оптического, электроэнергии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Приволжский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9416"/>
            <a:ext cx="7410480" cy="503429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Приволжский федеральный округ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ПрФО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объединяет следующие субъекты РФ: республики Башкортостан, Марий Эл, Мордовию, Татарстан, Удмуртскую, Чувашскую, Пермский край, области Кировскую, Нижегородскую, Оренбургскую, Пензенскую, Самарскую, Саратовскую, Ульяновскую.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 располагает мощный сырьевой базой (нефть - Татарстан, Башкортостан, Самарская обл., Пермский край, Удмуртия, Пензенская область; калийная соль – Соликамск и Березники; торф - Кировская и Нижегородская область и Республика Марий Эл; фосфориты – север Кировской обл.; цементное сырье - Вольск, Жигулевск,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Новоульяновск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Сенгелей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развитым машиностроением (автозаводы в Тольятти, Нижнем Новгороде,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Ульновской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обл. Елабуге, Ижевске, Павловске,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Нефтекамске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КамАЗ.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Приволжский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Авиазаводы в Самаре и Ульяновске, судостроительные в Нижнем Новгороде, Зеленодольске, Перми, Навашино), нефтегазовой промышленностью (Башкортостан, Татарстан, Самарская, Нижегородская, Саратовская,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Оренбурская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области, Пермский край), металлургией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Орско-Халиловский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комбинат, металлургические предприятия в Белорецке, Чусовой, Самаре, Нижнем Новгороде, Кировской области, Пермском крае), химическими производствами (Татарстан, Башкортостан, Самарская и Нижегородская области,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Персмкий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край), сельским хозяйством (зерно, сахарная свекла, овощи, мясо и т.д.) развивает лесоразработки и лесопереработку. Энергетика представлена большим числом тепловых электростанций (наиболее крупные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Кармановская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Пермская). Всё это предполагает обширные и многосторонние транспортно-экономические связи.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Уральский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7929618" cy="510573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Уральский федеральный округ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УрФО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входят четыре области – Курганская, Свердловская, Тюменская и Челябинская- и два автономных округа – Ханты -Мансийский 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Ямало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- Ненецкий. </a:t>
            </a:r>
          </a:p>
          <a:p>
            <a:pPr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 основе экономики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УрФО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лежат его богатый естественно-ресурсный потенциал и исторически сформировавшийся промышленный комплекс, стимулировавший многие другие территории России. Это богатые месторождения нефтегазовые (Среднее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Приобье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Ханты- Мансийский 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Ямало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– Ненецкий округа) и рудные ( железорудные в значительной степени истощены, цветные металлы на Урале),машиностроение (Тюмень, Екатеринбург, Карпинск, Челябинск) и металлообработка, металлургия (преимущественно на привозном сырье), химия (Красноуральск, Ревда,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Кировград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Магнитогорск , Нижний Тагил, Тюмень),  и лесопереработка (Челябинская, Свердловская, и Тюменская области), строительные материалы (цемент в Свердловской области, Магнитогорск, Еманжелинск в Челябинской области). В южной части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УрФО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благоприятные природно-климатические условия позволяют развивать сельскохозяйственное производство (Курганская и юг тюменской области – зерновые, овощные и картофель).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Сибирский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Сибирский федеральный округ (СФО)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включает следующие субъекты Российской Федерации: республики Алтая, Тыва и Хакасия, края Алтайский и Красноярский, области Иркутская, Кемеровская, Новосибирская, Омская, и Томская.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Экономика СФО основана на богатом и разнообразном ресурсном потенциале: угли (уникальный Кузбасс), нефть и газ(Томская, Омская и Новосибирская области), древесина, руды, металлов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железнорудном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бассейне и в Хакасии; цветные металлы в Норильске) химическое сырье( фосфаты в Иркутской области и Красноярском крае, калийная соль в Иркутской области), строительные материалы. В СФО работают два крупнейших металлургических комбината страны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Западно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Сибирский и Кузнецкий. Благоприятные природно-климатические условия южной части СФО предопределили развитие здесь сельского хозяйства, особенно производства зерна.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Дальневосточного федерального округа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15262" cy="484632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состав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Дальневосточного федерального округа (ДФО)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входят республики  Бурятия и Саха (Якутия), края Забайкальский, Камчатский, Приморский и  Хабаровский,  области Амурская, Магаданская и Сахалинская, а также Еврейская автономная область на цветной металлургии (Республика Саха (Якутия), Хабаровский край), промышленности горнодобывающей (золото в Республике Саха(Якутия), олово в Магаданской области и в Республике Саха (Якутия), в Приморском и Хабаровском краях, железная руда в Амурской области, на юге Хабаровского края, в Европейской автономной области), угледобывающий (Южная Якутия, районы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Райчихинский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Свободненский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Буреинский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Уговский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о. Сахалин), рыбной алмазодобывающей (Республика Саха(Якутия) –трубки «Мир»,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Айхал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«Удачная»), лесной лесоперерабатывающей (нижнее и Среднее Приамурье, Хабаровский край), а так же на машиностроение (Хабаровск, Комсомольск- на – Амуре, Уссурийск, Биробиджан).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Продукция транспорта.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7858180" cy="516987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Перевозочный процесс предусматривает три обязательные составляющие: погрузка грузов (посадка людей-пассажиров), собственно перевозка (перемещение), их материально-вещественная форма не меняется. Изменяется только территориально-временная характеристика (положение). Это означает, что продукция транспорта не имеет вещественную форму и поэтому не существует вне транспортного процесса и не может быть накоплена. Вот почему для обеспечения своевременности перевозки и исключения потерь по вине транспорта необходимо иметь (заблаговременно создавать) резервные перевозочные мощности. И сформированы они должны быть именно там, где могут потребоваться, потому что транспортная продукция (способность перевозить) не может быть перемещена ни во времени (отложенная перевозка – это уже другая перевозка, сопровождающая финансовыми потерями), ни в пространстве (перевозка в другом месте – это уже другая перевозка). Для транспортной продукции абсолютно справедлив принцип «здесь и сейчас».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Продукция транспорта.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Измерителями транспортной продукции являются объем перевезенных грузов (тонны, миллионы тонн) и /или перемещенных пассажиров (тысячи, миллионы человек) и выполненная перевозочная работа – грузооборот (тонно-километры) и пассажирооборот (</a:t>
            </a:r>
            <a:r>
              <a:rPr lang="ru-RU" dirty="0" err="1" smtClean="0"/>
              <a:t>пассажиро-километры</a:t>
            </a:r>
            <a:r>
              <a:rPr lang="ru-RU" dirty="0" smtClean="0"/>
              <a:t>) соответственно.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Продукция транспорта </a:t>
            </a:r>
            <a:r>
              <a:rPr lang="ru-RU" dirty="0" smtClean="0"/>
              <a:t>– грузооборот и пассажирооборот – образует материальную основу всей системы международных и внутренних (межрайонных и внутрирайонных) территориально – экономических связей, географических по своему характеру. Транспортная система любой страны (или района) тесно связана с территориальной структурой хозяйства.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Грузооборот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Грузооборот – это экономический показатель работы транспорта ( показатель объема перевозок грузов), равный произведению массы груза, перевозимого за определенное время, на расстояние перевозки. Грузооборот измеряется в тонно-километрах. Например, если разные суда перевезли в течении года 5 млн.т груза на среднее расстояние 150 км, то годовой грузооборот составляет 5*150=750 млн. тонно-километров.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0373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Задачи и содержание дисциплины, связь с другими дисциплинами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8934"/>
            <a:ext cx="7543824" cy="371477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Современное человеческое общество не может существовать без транспорта. Он обеспечивает потребности экономики, жизнедеятельность людей, их культурные потребности, оборонные нужды, хозяйственный и культурный обмен между странами, между территориями внутри страны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Пассажирооборот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Пассажирооборот – это показатель, отражающий объем перевозки пассажиров, выражаемый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пассажиро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километрах и вычисляемый как произведение числа пассажиров на расстояние перевозок. Пассажирооборот может вычисляться по транспорту в целом, по каждому виду транспорта, для каждого конкретного транспортного предприятия. Употребляются так же понятия пассажирооборота на каждом направлении (рейсе) в течении определенного срока, пассажирооборота станции, пристани, аэропорта. В таких случаях пассажирооборот определяется как число пассажиров, прошедших через терминал (и отбывающих, и прибывающих0 либо воспользовавшихся рейсом (рейсами на данном направлении), без учета километража перевозки.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Контрольные 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1. Что собой представляет транспорт?</a:t>
            </a:r>
          </a:p>
          <a:p>
            <a:pPr algn="just"/>
            <a:r>
              <a:rPr lang="ru-RU" dirty="0" smtClean="0"/>
              <a:t>2. Какие потребности человеческого общества удовлетворяет транспорт?</a:t>
            </a:r>
          </a:p>
          <a:p>
            <a:pPr algn="just"/>
            <a:r>
              <a:rPr lang="ru-RU" dirty="0" smtClean="0"/>
              <a:t>3. Какие показатели положены в основу экономического районирования территории Российской Федерации?</a:t>
            </a:r>
          </a:p>
          <a:p>
            <a:pPr algn="just"/>
            <a:r>
              <a:rPr lang="ru-RU" dirty="0" smtClean="0"/>
              <a:t>4. Какие принципы положены в основу экономического районирования территории Российской Федерации?</a:t>
            </a:r>
          </a:p>
          <a:p>
            <a:pPr algn="just"/>
            <a:r>
              <a:rPr lang="ru-RU" dirty="0" smtClean="0"/>
              <a:t>5. В каком Федеральном округе расположено ваше учебное за ведение и каковы его </a:t>
            </a:r>
            <a:r>
              <a:rPr lang="ru-RU" dirty="0" err="1" smtClean="0"/>
              <a:t>экономико</a:t>
            </a:r>
            <a:r>
              <a:rPr lang="ru-RU" dirty="0" smtClean="0"/>
              <a:t> – географические характеристики?</a:t>
            </a:r>
          </a:p>
          <a:p>
            <a:pPr algn="just"/>
            <a:r>
              <a:rPr lang="ru-RU" dirty="0" smtClean="0"/>
              <a:t>6. Что является продукцией транспорта?</a:t>
            </a:r>
          </a:p>
          <a:p>
            <a:pPr algn="just"/>
            <a:r>
              <a:rPr lang="ru-RU" dirty="0" smtClean="0"/>
              <a:t>7. Может ли транспортная продукция быть перемещена во времени? В пространстве?</a:t>
            </a:r>
          </a:p>
          <a:p>
            <a:pPr algn="just"/>
            <a:r>
              <a:rPr lang="ru-RU" dirty="0" smtClean="0"/>
              <a:t>8. Что является измерителями транспортной продукции? В каких единицах они выражаются?</a:t>
            </a:r>
          </a:p>
          <a:p>
            <a:pPr algn="just"/>
            <a:r>
              <a:rPr lang="ru-RU" dirty="0" smtClean="0"/>
              <a:t>9. Какие составляющие обязательно входят в состав перевозочного процесса?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8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и содержание дисциплины, связь с другими дисциплинами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7239000" cy="4169744"/>
          </a:xfrm>
        </p:spPr>
        <p:txBody>
          <a:bodyPr/>
          <a:lstStyle/>
          <a:p>
            <a:pPr algn="just"/>
            <a:r>
              <a:rPr lang="ru-RU" dirty="0" smtClean="0"/>
              <a:t>Транспорт представляет собой комплексную техническую систему, созданную и действующую для перемещений людей и грузов в пространстве. Во всех видах транспорта и во всех видах путей сообщения он охватывает транспортные средства, устройства и сооружения на путях сообщения.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Экономическое районирование России.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7239000" cy="474124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Районировние</a:t>
            </a:r>
            <a:r>
              <a:rPr lang="ru-RU" dirty="0" smtClean="0"/>
              <a:t> представляет собой разделение всей территории страны на экономические районы самого верхнего уровня в зависимости от ряда показателей , включающих:</a:t>
            </a:r>
          </a:p>
          <a:p>
            <a:pPr algn="just"/>
            <a:r>
              <a:rPr lang="ru-RU" dirty="0" smtClean="0"/>
              <a:t>- географическое место положение района;</a:t>
            </a:r>
          </a:p>
          <a:p>
            <a:pPr algn="just"/>
            <a:r>
              <a:rPr lang="ru-RU" dirty="0" smtClean="0"/>
              <a:t>- выявленные природные ресурсы;</a:t>
            </a:r>
          </a:p>
          <a:p>
            <a:pPr algn="just"/>
            <a:r>
              <a:rPr lang="ru-RU" dirty="0" smtClean="0"/>
              <a:t>- транспортную освоенность;</a:t>
            </a:r>
          </a:p>
          <a:p>
            <a:pPr algn="just"/>
            <a:r>
              <a:rPr lang="ru-RU" dirty="0" smtClean="0"/>
              <a:t>- имеющиеся трудовые ресурсы;</a:t>
            </a:r>
          </a:p>
          <a:p>
            <a:pPr algn="just"/>
            <a:r>
              <a:rPr lang="ru-RU" dirty="0" smtClean="0"/>
              <a:t>- наличие и состояние инфраструктуры;</a:t>
            </a:r>
          </a:p>
          <a:p>
            <a:pPr algn="just"/>
            <a:r>
              <a:rPr lang="ru-RU" dirty="0" smtClean="0"/>
              <a:t>- специализацию экономики территории;</a:t>
            </a:r>
          </a:p>
          <a:p>
            <a:pPr algn="just"/>
            <a:r>
              <a:rPr lang="ru-RU" dirty="0" smtClean="0"/>
              <a:t>- основные отрасли на выделяемой территории.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466018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/>
              <a:t>Принципы районирования и деление на федеральные округа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7239000" cy="416974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При экономическом районировании учитывается следующие принципы.</a:t>
            </a:r>
          </a:p>
          <a:p>
            <a:pPr lvl="0" algn="just"/>
            <a:r>
              <a:rPr lang="ru-RU" dirty="0" smtClean="0"/>
              <a:t>Экономический – выделяемый район представляет собой в определенной степени экономико-географическую часть экономики страны в целом.</a:t>
            </a:r>
          </a:p>
          <a:p>
            <a:pPr lvl="0" algn="just"/>
            <a:r>
              <a:rPr lang="ru-RU" dirty="0" smtClean="0"/>
              <a:t>Национальный – исторически сложившиеся специфические особенности жизни населения выделяемой территории. </a:t>
            </a:r>
          </a:p>
          <a:p>
            <a:pPr lvl="0" algn="just"/>
            <a:r>
              <a:rPr lang="ru-RU" dirty="0" smtClean="0"/>
              <a:t>Административной – единство экономико-географического и территориального - административного деления страны.</a:t>
            </a:r>
          </a:p>
          <a:p>
            <a:pPr algn="just"/>
            <a:r>
              <a:rPr lang="ru-RU" dirty="0" smtClean="0"/>
              <a:t>В настоящее время в РФ действуют 8 федеральных округов.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Принципы районирования и деление на федеральные округа</a:t>
            </a:r>
            <a:endParaRPr lang="ru-RU" dirty="0"/>
          </a:p>
        </p:txBody>
      </p:sp>
      <p:pic>
        <p:nvPicPr>
          <p:cNvPr id="4" name="Содержимое 3" descr="C:\Users\пользователь\Downloads\ZIYCZvkQ5K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71678"/>
            <a:ext cx="681400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Основные показатели федеральных округов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/>
          </a:bodyPr>
          <a:lstStyle/>
          <a:p>
            <a:r>
              <a:rPr lang="ru-RU" dirty="0" smtClean="0"/>
              <a:t>Характеристика округов дана исходя из состояния границ на 01.01.2022г.</a:t>
            </a:r>
          </a:p>
          <a:p>
            <a:endParaRPr lang="ru-RU" dirty="0"/>
          </a:p>
        </p:txBody>
      </p:sp>
      <p:pic>
        <p:nvPicPr>
          <p:cNvPr id="1026" name="Picture 2" descr="C:\Users\пользователь\Desktop\Screenshot_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742955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00108"/>
          </a:xfrm>
        </p:spPr>
        <p:txBody>
          <a:bodyPr/>
          <a:lstStyle/>
          <a:p>
            <a:pPr algn="ctr"/>
            <a:r>
              <a:rPr lang="ru-RU" dirty="0" smtClean="0"/>
              <a:t>Северо-западный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8143900" cy="5384190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Северо-Западный федеральный округ (СЗФО)-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включает Республику Коми, Республику Карелию, области Архангельскую, Вологодскую, Калининградскую, Ленинградскую, Мурманскую, Новгородскую, и Псковскую, город федерального значения Санкт-Петербург и Ненецкий автономный округ (рисунок 1).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Ведущими отраслями СЗФО являются машиностроение, черная и цветная металлургия, топливно-энергетическая, лесная и лесоперерабатывающая, химическая и рыбная промышленность и строительная индустрия. В основе экономики СЗФО лежат добыча и переработка минерально-сырьевых ресурсов, таких как нефть, природный газ (Тимано-Печорская нефтегазовая провинция), горючие сланцы (Ленинградская область и республика Коми), апатиты (Хибины), титан, бокситы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Тиманские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Онежские, и Северо-уральские местонахождения), никель, алмазы. Перспективы в отношении углеводородов шельф Баренцева, печорского и Карского морей. Ест практически все виды строительных минералов. СЗФО богат запасами древесины.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Аграрно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промышленный комплекс ввиду неблагоприятных природно-климатических условий развит слабо. 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Центральный федеральный округ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8143900" cy="495556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состав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Центрального федерального округа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(ЦФО)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входят (рисунок 1) занимающие центральное в географическом отношении: области Белгородская, Брянская, Владимирская, Воронежская, Ивановская, Орловская, Рязанская, Смоленская, Тамбовская, Тверская, Тульская, ярославская т город федерального значения Москва.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экономическом отношении это мощный центр машиностроения (транспортное машиностроение – Коломна, Людиново, Муром, Тверь, Торжок; авиастроение – Москва, Воронеж, Смоленск; текстиль – Иваново, Коломна, Москва; сельскохозяйственное и тракторное машиностроение – Владимир, Липецк), электроники т.п. Природные ресурсы здесь небогатые и ограничиваются железной рудой (Курская магнитная аномалия), фосфоритами (Московская и Брянская области), бурыми углями (Подмосковный бассейн), торфом (Ивановская, Костромская, Московская, Тверская и Ярославская области).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ЦФО работают мощные тепловые и атомные электростанции, крупные металлургические предприятия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Новолипецкий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Оскольский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комбинаты), химические производства (Воронеж, Ефремов в Тульской области, Ярославль). Развито интенсивное многоотраслевое сельское хозяйство.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71</TotalTime>
  <Words>1956</Words>
  <Application>Microsoft Office PowerPoint</Application>
  <PresentationFormat>Экран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Транспортные системы России</vt:lpstr>
      <vt:lpstr>Задачи и содержание дисциплины, связь с другими дисциплинами</vt:lpstr>
      <vt:lpstr>Задачи и содержание дисциплины, связь с другими дисциплинами</vt:lpstr>
      <vt:lpstr>Экономическое районирование России. </vt:lpstr>
      <vt:lpstr>Принципы районирования и деление на федеральные округа </vt:lpstr>
      <vt:lpstr>Принципы районирования и деление на федеральные округа</vt:lpstr>
      <vt:lpstr> Основные показатели федеральных округов  </vt:lpstr>
      <vt:lpstr>Северо-западный округ</vt:lpstr>
      <vt:lpstr>Центральный федеральный округ</vt:lpstr>
      <vt:lpstr>Южный федеральный округ</vt:lpstr>
      <vt:lpstr>Северо-Кавказский федеральный округ</vt:lpstr>
      <vt:lpstr>Приволжский федеральный округ</vt:lpstr>
      <vt:lpstr>Приволжский федеральный округ</vt:lpstr>
      <vt:lpstr>Уральский федеральный округ</vt:lpstr>
      <vt:lpstr>Сибирский федеральный округ</vt:lpstr>
      <vt:lpstr>Дальневосточного федерального округа </vt:lpstr>
      <vt:lpstr>Продукция транспорта. </vt:lpstr>
      <vt:lpstr>Продукция транспорта. </vt:lpstr>
      <vt:lpstr>Грузооборот</vt:lpstr>
      <vt:lpstr>Пассажирооборот</vt:lpstr>
      <vt:lpstr>Контрольные вопросы: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Транспортные системы России</dc:title>
  <dc:creator>пользователь</dc:creator>
  <cp:lastModifiedBy>пользователь</cp:lastModifiedBy>
  <cp:revision>3</cp:revision>
  <dcterms:created xsi:type="dcterms:W3CDTF">2024-11-13T10:58:13Z</dcterms:created>
  <dcterms:modified xsi:type="dcterms:W3CDTF">2025-01-14T08:37:27Z</dcterms:modified>
</cp:coreProperties>
</file>