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80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1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7" d="100"/>
          <a:sy n="87" d="100"/>
        </p:scale>
        <p:origin x="-876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D49573-48CF-40F8-B05F-C7094992AF4C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2.1 АСУЖТ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Обеспечивающая часть АСУ перевозками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Технические средства обработки информации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501122" cy="490063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	В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 нулевом поколении (4000 г. до н.э. – 1900 г.) в течение шести тысяч лет наблюдалась эволюция от глиняных таблиц к папирусу, затем к пергаменту и, наконец, к бумаге. Имелось много новшеств в представлении данных: фонетические алфавиты, сочинения, книги, библиотеки, бумажные и печатные издания. Это были большие достижения, но обработка информации в эту эпоху осуществлялась вручную.</a:t>
            </a:r>
          </a:p>
          <a:p>
            <a:pPr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	Первое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поколение (1900–1955) связано с технологией перфокарт, когда запись данных представлялась на них в виде двоичных структур. Процветание компании IВМ в период 1915–1960 гг. связано с производством электромеханического оборудования для записи данных на карты, сортировки и составления таблиц.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Перфокарта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8556" y="1546225"/>
            <a:ext cx="681037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Технические средства обработки информации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Им присущи: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 принцип хранимой программы (машина имеет память, в которой хранятся программа, данные и результаты промежуточных вычислений в виде двоичных кодов);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  адресный принцип (в программе указываются не сами числа, над которыми надо производить вычисления, а адреса ячеек, где эти числа находятся);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  автоматизм (после ввода программы и данных машина работает автоматически, выполняя предписания программы без вмешательства человека);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переадресация (адреса ячеек памяти, указанные в команде, можно вычислять и преобразовывать как числа).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Технические средства передачи информации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Совокупность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ТС, предназначенных для приема и передачи сообщений и характеризующихся определенным способом преобразования в сигнал и обратно образуют систему передачи данных.</a:t>
            </a: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	Устройства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передачи данных включают в себя: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 сеть каналов связи;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 коммутационные устройства;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 аппаратуру передачи данных;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34301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Технические средства передачи информации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8429684" cy="521497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АСУ за основной тип программируемого МПД принял ЕС 8410, 32 канала дает поток 19 кб кт.</a:t>
            </a:r>
          </a:p>
          <a:p>
            <a:pPr algn="just">
              <a:buNone/>
            </a:pP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		Каналы связи могут быть: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 телефонными;</a:t>
            </a:r>
          </a:p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 телеграфными;</a:t>
            </a:r>
          </a:p>
          <a:p>
            <a:pPr algn="just">
              <a:buNone/>
            </a:pP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		по способу коммутации:</a:t>
            </a:r>
          </a:p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 коммутируемыми;</a:t>
            </a:r>
          </a:p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выделенными.</a:t>
            </a:r>
          </a:p>
          <a:p>
            <a:pPr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		Устройствами сопряжения каналов связи с ЭВМ являются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МПД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(мультиплексоры передачи данных).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Они предназначены для осуществления электрического и логического взаимодействия центральной ЭВМ с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несколькими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каналами передачи данных. </a:t>
            </a:r>
          </a:p>
          <a:p>
            <a:endParaRPr lang="ru-RU" sz="3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Технические средства передачи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/>
              <a:t>		МПД</a:t>
            </a:r>
            <a:r>
              <a:rPr lang="ru-RU" dirty="0" smtClean="0"/>
              <a:t> </a:t>
            </a:r>
            <a:r>
              <a:rPr lang="ru-RU" dirty="0"/>
              <a:t>состоит из трех основных узлов:</a:t>
            </a:r>
          </a:p>
          <a:p>
            <a:pPr algn="just">
              <a:buNone/>
            </a:pPr>
            <a:r>
              <a:rPr lang="ru-RU" dirty="0" smtClean="0"/>
              <a:t>		первый </a:t>
            </a:r>
            <a:r>
              <a:rPr lang="ru-RU" dirty="0"/>
              <a:t>узел – линейный адаптер, основная его функция – управление </a:t>
            </a:r>
            <a:r>
              <a:rPr lang="ru-RU" dirty="0" smtClean="0"/>
              <a:t>интерфейсом.</a:t>
            </a:r>
          </a:p>
          <a:p>
            <a:pPr algn="just">
              <a:buNone/>
            </a:pPr>
            <a:r>
              <a:rPr lang="ru-RU" dirty="0"/>
              <a:t>	</a:t>
            </a:r>
            <a:r>
              <a:rPr lang="ru-RU" dirty="0" smtClean="0"/>
              <a:t>	второй </a:t>
            </a:r>
            <a:r>
              <a:rPr lang="ru-RU" dirty="0"/>
              <a:t>узел – блок управления мультиплексора. Он регистрирует, к какой линии относится информация, преобразует, обеспечивает одновременную работу линий, расшифровывает команды.</a:t>
            </a:r>
          </a:p>
          <a:p>
            <a:pPr algn="just">
              <a:buNone/>
            </a:pPr>
            <a:r>
              <a:rPr lang="ru-RU" dirty="0" smtClean="0"/>
              <a:t>		третий </a:t>
            </a:r>
            <a:r>
              <a:rPr lang="ru-RU" dirty="0"/>
              <a:t>узел – блок сопряжения с каналом, который обеспечивает связь с мультиплексным каналом.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Технические средства передачи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Кроме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МПД для сопряжения ЭВМ с каналами связи могут использовать связные процессоры. Их создают на базе мини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микро ЭВМ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 специальными программными средствами.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Коммутационные устройства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i="1" dirty="0" smtClean="0"/>
              <a:t>		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Коммутационные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устройства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обеспечивают автоматическое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соединение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абонентов. В сетях передачи данных используют два вида коммутации: коммутацию каналов (в этом случае между абонентами создается прямой канал) и коммутацию сообщений (при этом осуществляется переприем данных в узлах связи), коммутация пакетов.</a:t>
            </a: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	Коммутация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распределение информации, при которой поток данных поступает в узел по одним каналам связи, передается по другим, с учетом требуемого маршрута передачи.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Методы коммуникации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настоящее время в СПД используют три метода коммутации: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коммутация каналов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(создается непосредственное соединение путем создания сквозного канала передачи данных). Т.е. до момента передачи информации в сети устанавливается непосредственное электрическое соединение между отправителем и получателем сообщений. Такое соединение занимает канал связи на всем пути передачи. При коммутации каналов все составные части сквозного канала должны быть свободны;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оммутация сообщений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коммутация сообщений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(производится прием и накопление сообщений в узле коммутации, а затем осуществляется его последующая передача. То есть происходит промежуточное хранение в узлах коммутации и производится их обработка, определяется направление передачи. Если каналы в выбранном направлении заняты, то сообщение ждет очереди, и затем после освобождения передается абоненту в полном объеме. То есть сообщение проходит по сети в любой момент времени занимает 1 канал).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36841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Основные принципы создания комплексов технических средств и их состав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786058"/>
            <a:ext cx="8229600" cy="334010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АСУЖТ представляет собой комплекс технических средств (КТС), применяемых для функционирования АСУ, взаимосвязанных неразрывным процессом преобразования данных и ограничениями, налагаемыми процессами управления.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Коммутация пакетов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	-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 коммутация пакетов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(как разновидность коммутации сообщений, при которой сообщение разбивается на части (пакеты), и передаются, принимаются и накапливаются в виде таких пакетов. Эти пакеты нумеруются, снабжаются адресом и это дает возможность предавать их по сети одновременно и независимо друг от друга. В результате сокращается время передачи данных по сети).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Коммутация пакетов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472518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транспорта ряд преимуществ имеется у коммутации сообщений: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высокое использование каналов;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возможность обмена информацией между абонентами, имеющими разнотипные установки;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автоматизации процесса передачи информации;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возможность анализа и предварительной обработки сообщений.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Схема коммутации сообщений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Использование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того или иного метода зависит от времени доставки сообщения, величины загрузки и режима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обмена.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коммутации сообщений</a:t>
            </a:r>
            <a:endParaRPr lang="ru-RU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428736"/>
            <a:ext cx="814393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Время доставки сообщений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нормальных условиях, сети с коммутацией каналов обеспечивают наименьшее время доставки за счет организации непосредственной связи между абонентами. Сеть с коммутацией пакетов при такой же скорости передачи имеет большее время доставки, за счет того, что необходимо обрабатывать пакеты в узлах коммутации, В сетях с коммутацией сообщений еще больше, так как требуется больше времени на обработку сообщения.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Степень использования пакетов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сетях с коммутацией каналов степень использования зависит от допустимого процента отказов, при установлении соединения между абонентами и числа каналов в пучке. В сетях коммутации сообщений возможно накопление сообщений, вследствие этого каналы связи могут быть загружены на 70–80 %.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Области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применения различных методов коммутации. Анализ методов коммутации показал, сто метод коммутации каналов необходимо применять в таких сетях, где абоненты обмениваются информацией в виде диалога с малым временем реакции. По результатам исследований рекомендуется применение коммутации каналов, если время занятия канала связи между абонентом и узлом составляет 6–12 минут в час наибольшей нагрузки. Сети с коммутацией сообщений или пакетов более приспособлены к использованию в сетях ЭВМ, где возникают требования передачи многоадресных и циркулярных сообщений, сообщений различной срочности и т. д.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Наиболее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эффективным является метод коммутации пакетов.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Технические средства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Также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составе КТС имеются средства, которые решают ряд дополнительных задач: обеспечивают технологический контроль за управляемыми процессами, осуществляют связь между подсистемами, создают необходимые условия операторам.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КТС также относят здания, сооружения и оборудования ВЦ, систем энергоснабжения, вентиляции и другие вспомогательные средства.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Технические средства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соответствии с основными этапами информационной технологии все технические средства можно разделить на следующие группы: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средства регистрации;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средства сбора и подготовки;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средства обработки;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средства выдачи и отображения.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технических средств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АСУЖТ делят на пять уровней: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	1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Устройства железнодорожной автоматики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также микропроцессорные средства, предназначенные для преобразования электрических сигналов, поступающих от железнодорожной автоматики в дискретные сигналы.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	2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Автоматизированные рабочие места работников линейных предприятий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созданных на базе технических средств персональных ЭВМ.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	3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Функционирование узловых и станционных АСУ ЕС-1022,35,45.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	4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ИВЦ дорог.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	5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ГВЦ ОАО «РЖД»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(многомашинные вычислительные комплексы).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Технические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средства сбора информации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Различают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две группы технических средств сбора информации: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Средства сбора переменной первичной информации.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Средства автоматической регистрации.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Средства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сбора переменной первичной информации служат для автоматизации сортировочных процессов на горках, а в автоматизированной системе контроля дислокации и работы локомотивов для получения динамической модели дороги. Исходные данные поступают с выделенных технических станций, а также из локомотивных депо в виде сообщений. Под сбором понимается получение данных от ряда источников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pPr algn="just">
              <a:buNone/>
            </a:pPr>
            <a:r>
              <a:rPr lang="ru-RU" dirty="0"/>
              <a:t>	</a:t>
            </a: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регистрацией носителей понимается занесение данных на машинный носитель или документ.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29600" cy="564357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подготовкой понимается приведение их к виду, пригодному для использования средствами вычислительной техники.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Подготовка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проходит в несколько этапов: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первый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этап – прием документов, контроль заполнения.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второй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этап – данные с первичных документов заносятся на машинные носители информации по макетам, в соответствии с последовательностью размещения реквизитов на носителях.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третий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этап – осуществляется контроль правильности занесенной на носитель информации.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четвертый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этап – исправления и перезапись ошибочной информации.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пятый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этап – хранение и накопление носителей.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шестой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этап – упорядочение массивов и при необходимости перезапись с одних носителей на другие.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Способы сбора информации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Практика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функционирования АСУ привела к выделению ручного, автоматизированного и автоматического способов сбора и регистрации данных.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ручном способе данные вручную предварительно заносятся в формы первичных документов, в пункте подготовки заносится в ЭВМ.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автоматизированном способе наиболее широкое применение получили полуавтоматические устройства, позволяющие получить печатный документ и машинный носитель. К таким устройствам относят телеграф, абонентский пункт.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Способы съема информации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автоматическом способе съем и ввод данных в АСУ производится с помощью различных датчиков, устанавливаемых на объектах учета.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их работе выполняется автоматическая регистрация однородных количественных показателей. Ими могут быть рельсовые цепи, счетчики осей, ПОНАБ.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207</TotalTime>
  <Words>82</Words>
  <Application>Microsoft Office PowerPoint</Application>
  <PresentationFormat>Экран (4:3)</PresentationFormat>
  <Paragraphs>100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Официальная</vt:lpstr>
      <vt:lpstr>Обеспечивающая часть АСУ перевозками</vt:lpstr>
      <vt:lpstr>Основные принципы создания комплексов технических средств и их состав </vt:lpstr>
      <vt:lpstr>Технические средства</vt:lpstr>
      <vt:lpstr>Технические средства</vt:lpstr>
      <vt:lpstr>Комплекс технических средств</vt:lpstr>
      <vt:lpstr> Технические средства сбора информации </vt:lpstr>
      <vt:lpstr>Подготовка</vt:lpstr>
      <vt:lpstr>Способы сбора информации</vt:lpstr>
      <vt:lpstr>Способы съема информации</vt:lpstr>
      <vt:lpstr>Технические средства обработки информации</vt:lpstr>
      <vt:lpstr>Перфокарта</vt:lpstr>
      <vt:lpstr>Технические средства обработки информации </vt:lpstr>
      <vt:lpstr>Технические средства передачи информации </vt:lpstr>
      <vt:lpstr>Технические средства передачи информации </vt:lpstr>
      <vt:lpstr>Технические средства передачи информации</vt:lpstr>
      <vt:lpstr>Технические средства передачи информации</vt:lpstr>
      <vt:lpstr>Коммутационные устройства</vt:lpstr>
      <vt:lpstr>Методы коммуникации</vt:lpstr>
      <vt:lpstr>Коммутация сообщений</vt:lpstr>
      <vt:lpstr>Коммутация пакетов</vt:lpstr>
      <vt:lpstr>Коммутация пакетов</vt:lpstr>
      <vt:lpstr>Схема коммутации сообщений</vt:lpstr>
      <vt:lpstr>Система коммутации сообщений</vt:lpstr>
      <vt:lpstr>Время доставки сообщений</vt:lpstr>
      <vt:lpstr>Степень использования пакетов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Обеспечивающая часть АСУ перевозками</dc:title>
  <dc:creator>пользователь</dc:creator>
  <cp:lastModifiedBy>пользователь</cp:lastModifiedBy>
  <cp:revision>5</cp:revision>
  <dcterms:created xsi:type="dcterms:W3CDTF">2024-11-28T10:04:56Z</dcterms:created>
  <dcterms:modified xsi:type="dcterms:W3CDTF">2024-12-23T05:53:48Z</dcterms:modified>
</cp:coreProperties>
</file>