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7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16.09.2014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16.09.2014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649861"/>
          </a:xfrm>
        </p:spPr>
        <p:txBody>
          <a:bodyPr/>
          <a:lstStyle/>
          <a:p>
            <a:pPr algn="ctr">
              <a:buNone/>
            </a:pPr>
            <a:endParaRPr lang="ru-RU" b="1" i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Расчет и построение нормального продольного профиля для трех элементов общей длиной 3000 метров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214446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ПРАКТИЧЕСКАЯ РАБОТА 1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Расстояние между горизонтальными линиями отмеряется от основной надписи снизу вверх в миллиметрах (мм)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_____________________________________________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(20мм)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_____________________________________________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7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«Сетка» продольного профиля </a:t>
            </a:r>
            <a:endParaRPr lang="ru-RU" sz="2700" b="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 flipH="1" flipV="1">
            <a:off x="3607587" y="5036355"/>
            <a:ext cx="928694" cy="1588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7215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___________________________________________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Грунты  _______________(5мм)_______________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Ситуация ___________    (20мм)_______________</a:t>
            </a: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Ординаты ___________(5мм)_________________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Проектные отметки ________(20мм)__________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Проектные уклоны               (15мм) _____________</a:t>
            </a: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Отметки земли                              (20мм)_________</a:t>
            </a: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Расстояние пикеты                                         (10мм)</a:t>
            </a: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Километры                                      (15мм) ________</a:t>
            </a: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5930116" y="1856570"/>
            <a:ext cx="428628" cy="1588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4358480" y="2285198"/>
            <a:ext cx="428628" cy="1588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5572926" y="2785264"/>
            <a:ext cx="428628" cy="1588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5287174" y="3213892"/>
            <a:ext cx="428628" cy="1588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4715670" y="3713958"/>
            <a:ext cx="428628" cy="1588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5430050" y="4142586"/>
            <a:ext cx="428628" cy="1588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7073124" y="4642652"/>
            <a:ext cx="428628" cy="1588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5430050" y="5071280"/>
            <a:ext cx="428628" cy="1588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-1320841" y="3892553"/>
            <a:ext cx="4356924" cy="79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6573058" y="3499644"/>
            <a:ext cx="37147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>
            <a:off x="1250133" y="3464719"/>
            <a:ext cx="592935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857224" y="5929330"/>
            <a:ext cx="3357586" cy="1588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143108" y="5572140"/>
            <a:ext cx="732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70мм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63" y="1238250"/>
            <a:ext cx="9153526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	Рассчитали и построили нормальный продольный профиль для трех элементов общей длиной 3000 метров.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Вывод: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Оформить практическую работу </a:t>
            </a:r>
          </a:p>
          <a:p>
            <a:pPr marL="624078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Повторить конспект пройденного материала</a:t>
            </a:r>
          </a:p>
          <a:p>
            <a:pPr marL="624078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Э.З.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ройтман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«Железнодорожные станции и</a:t>
            </a:r>
          </a:p>
          <a:p>
            <a:pPr marL="624078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узлы» - Москва, 2004., стр. 11-23</a:t>
            </a:r>
          </a:p>
          <a:p>
            <a:pPr marL="624078" indent="-514350"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Домашние задание: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577958" y="2967335"/>
            <a:ext cx="79880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Научиться рассчитывать отметки земли</a:t>
            </a:r>
          </a:p>
          <a:p>
            <a:pPr marL="624078" indent="-51435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Научиться рассчитывать проектные отметки</a:t>
            </a:r>
          </a:p>
          <a:p>
            <a:pPr marL="624078" indent="-51435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Научиться рассчитывать рабочие отметки</a:t>
            </a:r>
          </a:p>
          <a:p>
            <a:pPr marL="624078" indent="-51435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Научиться практически строить продольный</a:t>
            </a:r>
          </a:p>
          <a:p>
            <a:pPr marL="624078" indent="-51435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профиль по заданным исходным данным</a:t>
            </a:r>
          </a:p>
          <a:p>
            <a:pPr marL="624078" indent="-51435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 Развить внимание, умение логически мыслить и</a:t>
            </a:r>
          </a:p>
          <a:p>
            <a:pPr marL="624078" indent="-51435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применять ранее полученные знания</a:t>
            </a:r>
          </a:p>
          <a:p>
            <a:pPr marL="624078" indent="-51435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 Повысить активность студентов во время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занятия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Цели занятия: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lvl="0" indent="-514350">
              <a:buNone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24078" lvl="0" indent="-514350">
              <a:buNone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24078" lvl="0" indent="-51435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Вычертить план местности в горизонталях</a:t>
            </a:r>
          </a:p>
          <a:p>
            <a:pPr marL="624078" lvl="0" indent="-51435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Выбрать направление железнодорожных линий и</a:t>
            </a:r>
          </a:p>
          <a:p>
            <a:pPr marL="624078" lvl="0" indent="-51435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разбить на пикеты в заданном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масштабе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Порядок выполнения работы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3" name="Object 1"/>
          <p:cNvGraphicFramePr>
            <a:graphicFrameLocks noChangeAspect="1"/>
          </p:cNvGraphicFramePr>
          <p:nvPr>
            <p:ph idx="1"/>
          </p:nvPr>
        </p:nvGraphicFramePr>
        <p:xfrm>
          <a:off x="457200" y="2349500"/>
          <a:ext cx="8229600" cy="2787650"/>
        </p:xfrm>
        <a:graphic>
          <a:graphicData uri="http://schemas.openxmlformats.org/presentationml/2006/ole">
            <p:oleObj spid="_x0000_s3073" name="Visio" r:id="rId3" imgW="30527881" imgH="10341958" progId="Visio.Drawing.11">
              <p:embed/>
            </p:oleObj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Рисунок 1 – План местности в горизонталях </a:t>
            </a:r>
            <a:endParaRPr 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aseline="-25000" dirty="0" err="1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-  наименьший номер горизонтали;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-  расстояние, от меньшей горизонтали до  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заданной точки железнодорожной линии;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-  расстояние между горизонталями по 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                железнодорожной линии;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  Н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- находимая отметка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27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Рассчитать отметки земли по формуле:</a:t>
            </a:r>
            <a:endParaRPr lang="ru-RU" sz="27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1357298"/>
            <a:ext cx="185738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           -  отметка известной и искомой  точек;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-  проектные уклоны;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-  длина участка.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27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Расчет проектных отметок по формуле</a:t>
            </a:r>
            <a:endParaRPr lang="ru-RU" sz="27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1571612"/>
            <a:ext cx="3571900" cy="642942"/>
          </a:xfrm>
          <a:prstGeom prst="rect">
            <a:avLst/>
          </a:prstGeom>
          <a:noFill/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6667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2500306"/>
            <a:ext cx="500066" cy="571504"/>
          </a:xfrm>
          <a:prstGeom prst="rect">
            <a:avLst/>
          </a:prstGeom>
          <a:noFill/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2928934"/>
            <a:ext cx="214314" cy="642942"/>
          </a:xfrm>
          <a:prstGeom prst="rect">
            <a:avLst/>
          </a:prstGeom>
          <a:noFill/>
        </p:spPr>
      </p:pic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7" y="3357562"/>
            <a:ext cx="142877" cy="5715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Свести данные отметок земли и проектных отметок в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Таблицу  1 для расчета рабочих отметок по формуле :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 = З – П</a:t>
            </a:r>
          </a:p>
          <a:p>
            <a:pPr algn="ctr"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  З – отметки земли;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П – проектные отметки.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27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Расчет рабочих отметок</a:t>
            </a:r>
            <a:endParaRPr lang="ru-RU" sz="27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З (Н)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= 54,55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= 54,00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0,55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= 55,20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……………..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</a:t>
                      </a:r>
                      <a:r>
                        <a:rPr kumimoji="0" lang="ru-RU" sz="18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= 54,20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……..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1,00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…………..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7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Таблица 1 Расчет рабочих отметок</a:t>
            </a:r>
            <a:endParaRPr lang="ru-RU" sz="27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Продольный профиль линии земли и проектной линии выполняется на миллиметровой бумаги формата А3 в масштабе: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     по горизонтали   1:1000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     по вертикали 1: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500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7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 Построение линии земли и проектных линий</a:t>
            </a:r>
            <a:endParaRPr lang="ru-RU" sz="27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141</TotalTime>
  <Words>253</Words>
  <PresentationFormat>Экран (4:3)</PresentationFormat>
  <Paragraphs>96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Открытая</vt:lpstr>
      <vt:lpstr>Visio</vt:lpstr>
      <vt:lpstr>ПРАКТИЧЕСКАЯ РАБОТА 1</vt:lpstr>
      <vt:lpstr>Цели занятия: </vt:lpstr>
      <vt:lpstr>Порядок выполнения работы</vt:lpstr>
      <vt:lpstr>Рисунок 1 – План местности в горизонталях </vt:lpstr>
      <vt:lpstr>1. Рассчитать отметки земли по формуле:</vt:lpstr>
      <vt:lpstr>2. Расчет проектных отметок по формуле</vt:lpstr>
      <vt:lpstr>3. Расчет рабочих отметок</vt:lpstr>
      <vt:lpstr>Таблица 1 Расчет рабочих отметок</vt:lpstr>
      <vt:lpstr>4. Построение линии земли и проектных линий</vt:lpstr>
      <vt:lpstr>«Сетка» продольного профиля </vt:lpstr>
      <vt:lpstr>Слайд 11</vt:lpstr>
      <vt:lpstr>Слайд 12</vt:lpstr>
      <vt:lpstr>     Вывод: </vt:lpstr>
      <vt:lpstr> Домашние задание: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ПРАКТИЧЕСКАЯ РАБОТА 1</dc:title>
  <dc:creator>Танюшенька</dc:creator>
  <cp:lastModifiedBy>Admin</cp:lastModifiedBy>
  <cp:revision>30</cp:revision>
  <dcterms:created xsi:type="dcterms:W3CDTF">2014-09-16T11:26:20Z</dcterms:created>
  <dcterms:modified xsi:type="dcterms:W3CDTF">2014-09-16T14:43:25Z</dcterms:modified>
</cp:coreProperties>
</file>