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7" r:id="rId2"/>
    <p:sldId id="258" r:id="rId3"/>
    <p:sldId id="260" r:id="rId4"/>
    <p:sldId id="259" r:id="rId5"/>
    <p:sldId id="262" r:id="rId6"/>
    <p:sldId id="261" r:id="rId7"/>
    <p:sldId id="269" r:id="rId8"/>
    <p:sldId id="268" r:id="rId9"/>
    <p:sldId id="267" r:id="rId10"/>
    <p:sldId id="266" r:id="rId11"/>
    <p:sldId id="265" r:id="rId12"/>
    <p:sldId id="264" r:id="rId13"/>
    <p:sldId id="272" r:id="rId14"/>
    <p:sldId id="263" r:id="rId15"/>
    <p:sldId id="271" r:id="rId16"/>
    <p:sldId id="274" r:id="rId17"/>
    <p:sldId id="273" r:id="rId18"/>
    <p:sldId id="270" r:id="rId19"/>
    <p:sldId id="277" r:id="rId20"/>
    <p:sldId id="276" r:id="rId21"/>
    <p:sldId id="275" r:id="rId22"/>
    <p:sldId id="278" r:id="rId23"/>
    <p:sldId id="282" r:id="rId24"/>
    <p:sldId id="281" r:id="rId25"/>
    <p:sldId id="280" r:id="rId26"/>
    <p:sldId id="279" r:id="rId27"/>
    <p:sldId id="285" r:id="rId28"/>
    <p:sldId id="284" r:id="rId29"/>
    <p:sldId id="286" r:id="rId30"/>
    <p:sldId id="283" r:id="rId31"/>
    <p:sldId id="287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71" d="100"/>
          <a:sy n="71" d="100"/>
        </p:scale>
        <p:origin x="127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06.08.2023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06.08.2023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06.08.2023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649071" y="5935479"/>
            <a:ext cx="3361764" cy="92252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</a:rPr>
              <a:t>Тормозные башмаки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7605"/>
          <a:stretch/>
        </p:blipFill>
        <p:spPr>
          <a:xfrm>
            <a:off x="0" y="1210235"/>
            <a:ext cx="9144000" cy="56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81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7395"/>
          <a:stretch/>
        </p:blipFill>
        <p:spPr>
          <a:xfrm>
            <a:off x="0" y="510987"/>
            <a:ext cx="9144000" cy="634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513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053"/>
          <a:stretch/>
        </p:blipFill>
        <p:spPr>
          <a:xfrm>
            <a:off x="0" y="1035423"/>
            <a:ext cx="9144000" cy="581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719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1322"/>
          <a:stretch/>
        </p:blipFill>
        <p:spPr>
          <a:xfrm>
            <a:off x="0" y="779929"/>
            <a:ext cx="9144000" cy="607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608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9948"/>
          <a:stretch/>
        </p:blipFill>
        <p:spPr>
          <a:xfrm>
            <a:off x="0" y="685799"/>
            <a:ext cx="9144000" cy="616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773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7199"/>
          <a:stretch/>
        </p:blipFill>
        <p:spPr>
          <a:xfrm>
            <a:off x="0" y="497541"/>
            <a:ext cx="9144000" cy="635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9711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3482"/>
          <a:stretch/>
        </p:blipFill>
        <p:spPr>
          <a:xfrm>
            <a:off x="0" y="927847"/>
            <a:ext cx="9144000" cy="592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365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3679"/>
          <a:stretch/>
        </p:blipFill>
        <p:spPr>
          <a:xfrm>
            <a:off x="0" y="941293"/>
            <a:ext cx="9144000" cy="591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074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1519"/>
          <a:stretch/>
        </p:blipFill>
        <p:spPr>
          <a:xfrm>
            <a:off x="0" y="793375"/>
            <a:ext cx="9144000" cy="606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350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9162"/>
          <a:stretch/>
        </p:blipFill>
        <p:spPr>
          <a:xfrm>
            <a:off x="0" y="632011"/>
            <a:ext cx="9144000" cy="622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351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412" t="20942" r="8089" b="31152"/>
          <a:stretch/>
        </p:blipFill>
        <p:spPr>
          <a:xfrm>
            <a:off x="2475223" y="730712"/>
            <a:ext cx="3622878" cy="15757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9804" t="14202" r="7255" b="23168"/>
          <a:stretch/>
        </p:blipFill>
        <p:spPr>
          <a:xfrm>
            <a:off x="494591" y="2402720"/>
            <a:ext cx="7584142" cy="4289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2108"/>
          <a:stretch/>
        </p:blipFill>
        <p:spPr>
          <a:xfrm>
            <a:off x="0" y="833717"/>
            <a:ext cx="9144000" cy="601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712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1322"/>
          <a:stretch/>
        </p:blipFill>
        <p:spPr>
          <a:xfrm>
            <a:off x="0" y="779929"/>
            <a:ext cx="9144000" cy="6073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9850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2893"/>
          <a:stretch/>
        </p:blipFill>
        <p:spPr>
          <a:xfrm>
            <a:off x="0" y="887505"/>
            <a:ext cx="9144000" cy="596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047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0341"/>
          <a:stretch/>
        </p:blipFill>
        <p:spPr>
          <a:xfrm>
            <a:off x="0" y="712693"/>
            <a:ext cx="9144000" cy="614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3401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9359"/>
          <a:stretch/>
        </p:blipFill>
        <p:spPr>
          <a:xfrm>
            <a:off x="0" y="645459"/>
            <a:ext cx="9144000" cy="6208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0123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2893"/>
          <a:stretch/>
        </p:blipFill>
        <p:spPr>
          <a:xfrm>
            <a:off x="0" y="887505"/>
            <a:ext cx="9144000" cy="596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3168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9948"/>
          <a:stretch/>
        </p:blipFill>
        <p:spPr>
          <a:xfrm>
            <a:off x="0" y="685799"/>
            <a:ext cx="9144000" cy="616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7218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0929"/>
          <a:stretch/>
        </p:blipFill>
        <p:spPr>
          <a:xfrm>
            <a:off x="0" y="753035"/>
            <a:ext cx="9144000" cy="61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0786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249"/>
          <a:stretch/>
        </p:blipFill>
        <p:spPr>
          <a:xfrm>
            <a:off x="0" y="1048871"/>
            <a:ext cx="9144000" cy="580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5666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7015"/>
          <a:stretch/>
        </p:blipFill>
        <p:spPr>
          <a:xfrm>
            <a:off x="0" y="1169893"/>
            <a:ext cx="9144000" cy="568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623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3482" r="14706"/>
          <a:stretch/>
        </p:blipFill>
        <p:spPr>
          <a:xfrm>
            <a:off x="94129" y="457200"/>
            <a:ext cx="8337177" cy="45316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658" y="4183364"/>
            <a:ext cx="8449788" cy="244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375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7015"/>
          <a:stretch/>
        </p:blipFill>
        <p:spPr>
          <a:xfrm>
            <a:off x="0" y="1169893"/>
            <a:ext cx="9144000" cy="568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6696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5838"/>
          <a:stretch/>
        </p:blipFill>
        <p:spPr>
          <a:xfrm>
            <a:off x="0" y="1089211"/>
            <a:ext cx="9144000" cy="576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328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3875"/>
          <a:stretch/>
        </p:blipFill>
        <p:spPr>
          <a:xfrm>
            <a:off x="0" y="954741"/>
            <a:ext cx="9144000" cy="5898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281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4070"/>
          <a:stretch/>
        </p:blipFill>
        <p:spPr>
          <a:xfrm>
            <a:off x="0" y="968187"/>
            <a:ext cx="9144000" cy="588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505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5249"/>
          <a:stretch/>
        </p:blipFill>
        <p:spPr>
          <a:xfrm>
            <a:off x="0" y="1048871"/>
            <a:ext cx="9144000" cy="580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874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3482"/>
          <a:stretch/>
        </p:blipFill>
        <p:spPr>
          <a:xfrm>
            <a:off x="0" y="927847"/>
            <a:ext cx="9144000" cy="592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652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8769"/>
          <a:stretch/>
        </p:blipFill>
        <p:spPr>
          <a:xfrm>
            <a:off x="0" y="605117"/>
            <a:ext cx="9144000" cy="624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6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52453" y="0"/>
            <a:ext cx="2668418" cy="55132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Тормозные башмаки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235" y="5674658"/>
            <a:ext cx="8993875" cy="1183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1715"/>
          <a:stretch/>
        </p:blipFill>
        <p:spPr>
          <a:xfrm>
            <a:off x="0" y="806823"/>
            <a:ext cx="9144000" cy="604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922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367</TotalTime>
  <Words>66</Words>
  <Application>Microsoft Office PowerPoint</Application>
  <PresentationFormat>Экран (4:3)</PresentationFormat>
  <Paragraphs>32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Calibri Light</vt:lpstr>
      <vt:lpstr>Тема Office</vt:lpstr>
      <vt:lpstr>ОАО "РЖД"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  <vt:lpstr>Тормозные башмаки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48</cp:revision>
  <dcterms:created xsi:type="dcterms:W3CDTF">2020-04-22T10:21:16Z</dcterms:created>
  <dcterms:modified xsi:type="dcterms:W3CDTF">2023-08-06T16:41:01Z</dcterms:modified>
</cp:coreProperties>
</file>