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79" r:id="rId2"/>
    <p:sldId id="276" r:id="rId3"/>
    <p:sldId id="282" r:id="rId4"/>
    <p:sldId id="281" r:id="rId5"/>
    <p:sldId id="283" r:id="rId6"/>
    <p:sldId id="280" r:id="rId7"/>
    <p:sldId id="285" r:id="rId8"/>
    <p:sldId id="288" r:id="rId9"/>
    <p:sldId id="287" r:id="rId10"/>
    <p:sldId id="286" r:id="rId11"/>
    <p:sldId id="284" r:id="rId12"/>
    <p:sldId id="289" r:id="rId13"/>
    <p:sldId id="290" r:id="rId14"/>
    <p:sldId id="295" r:id="rId15"/>
    <p:sldId id="296" r:id="rId16"/>
    <p:sldId id="294" r:id="rId17"/>
    <p:sldId id="293" r:id="rId18"/>
    <p:sldId id="292" r:id="rId19"/>
    <p:sldId id="301" r:id="rId20"/>
    <p:sldId id="300" r:id="rId21"/>
    <p:sldId id="302" r:id="rId22"/>
    <p:sldId id="303" r:id="rId23"/>
    <p:sldId id="304" r:id="rId24"/>
    <p:sldId id="305" r:id="rId25"/>
    <p:sldId id="29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17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32437"/>
            <a:ext cx="9143999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54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51965"/>
            <a:ext cx="914400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восприятия распоряжения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исполнителем: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…. ДСПП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(сигналист или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снять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тормозных башмаков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станции Морозовска. Составитель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Кизимов».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восприятия ДСП: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«Верно, выполняйте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536" y="1088200"/>
            <a:ext cx="4657725" cy="30765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684" y="741240"/>
            <a:ext cx="8905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поездного локомотива к составу и изъятие тормозных башмаков</a:t>
            </a:r>
          </a:p>
        </p:txBody>
      </p:sp>
    </p:spTree>
    <p:extLst>
      <p:ext uri="{BB962C8B-B14F-4D97-AF65-F5344CB8AC3E}">
        <p14:creationId xmlns:p14="http://schemas.microsoft.com/office/powerpoint/2010/main" val="23205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12340"/>
            <a:ext cx="9144000" cy="22456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«Дежурный,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сняты. ДСПП (сигналист или др.)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«Дежурный,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 со стороны станции Морозовска сняты. Составитель Кизимов».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684" y="741240"/>
            <a:ext cx="8905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поездного локомотива к составу и изъятие тормозных башмаков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271" y="1141350"/>
            <a:ext cx="4639235" cy="348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84693"/>
            <a:ext cx="9144000" cy="1565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сняты. ДСП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«Понятно,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7 пути 6 тормозных башмаков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станции Морозовска сняты.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 Бубнова».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684" y="741240"/>
            <a:ext cx="8905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поездного локомотива к составу и изъятие тормозных башмаков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6118"/>
          <a:stretch/>
        </p:blipFill>
        <p:spPr>
          <a:xfrm>
            <a:off x="1595463" y="1150520"/>
            <a:ext cx="6571383" cy="4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0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00977"/>
            <a:ext cx="9144000" cy="2557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ДСП о закреплении железнодорожного подвижного состава (вагонов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… (фамилия). 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закрепите группу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вагонов … башмаками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 ДСП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Шитов.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закрепите группу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стороны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Ленск. ДСП Зотова».</a:t>
            </a:r>
            <a:endParaRPr lang="ru-RU" sz="20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449126"/>
            <a:ext cx="4005410" cy="2851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800" t="9039" b="14945"/>
          <a:stretch/>
        </p:blipFill>
        <p:spPr>
          <a:xfrm>
            <a:off x="4370989" y="1443981"/>
            <a:ext cx="4678882" cy="286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5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47552"/>
            <a:ext cx="9144000" cy="2310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восприятия распоряжения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исполнителем: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… вагонов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«Понятно,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закрепить группу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стороны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Ленск. Составитель Шитов».</a:t>
            </a:r>
          </a:p>
          <a:p>
            <a:pPr marL="0" indent="0" algn="just">
              <a:buNone/>
            </a:pP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446" y="1449126"/>
            <a:ext cx="4647639" cy="309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553635"/>
            <a:ext cx="9144000" cy="13043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правильности восприятия ДСП: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«Верно, выполняйте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53" y="1449126"/>
            <a:ext cx="5049183" cy="3596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</p:spTree>
    <p:extLst>
      <p:ext uri="{BB962C8B-B14F-4D97-AF65-F5344CB8AC3E}">
        <p14:creationId xmlns:p14="http://schemas.microsoft.com/office/powerpoint/2010/main" val="32566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12340"/>
            <a:ext cx="9144000" cy="22456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«Дежурный,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группа … вагонов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башмаками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«Дежурный,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группа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закреплена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стороны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Ленск. Составитель Шитов».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7" y="1449125"/>
            <a:ext cx="4813532" cy="320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45804"/>
            <a:ext cx="9144000" cy="18121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группа … вагонов закреплена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ДСП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фамилия)»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«Понятно,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группа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закреплена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башмаками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Ленск. ДСП Зотова».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53" y="1449126"/>
            <a:ext cx="5049183" cy="359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27512"/>
            <a:ext cx="9144000" cy="22456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машинисту о произведенном закреплении и передача разрешения на отцепку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(фамилия).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группа … вагонов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башмаками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 отцепляться.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ДСП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фамилия)»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«Вас понял, группа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вагонов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закреплена … 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разрешаете отцепляться.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(фамилия)»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</a:t>
            </a: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«Отцепляю локомотив».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459143"/>
            <a:ext cx="3920451" cy="2793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5715"/>
          <a:stretch/>
        </p:blipFill>
        <p:spPr>
          <a:xfrm>
            <a:off x="4176376" y="1459143"/>
            <a:ext cx="4873495" cy="279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52702"/>
            <a:ext cx="9144000" cy="260529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машинисту о произведенном закреплении и передача разрешения на отцепку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Изосимов. На 15 пути группа 9 вагонов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башмаками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 станции Ленск,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 отцепляться.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ДСП Зотова».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«Вас понял, группа 9 вагонов закреплена 4 тормозными башмаками со стороны станции Ленск, разрешаете отцепляться. Машинист Изосимов».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</a:t>
            </a: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«Отцепляю локомотив».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группы вагонов при маневрах и отцепка маневрового локомотива (на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путях станции)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459143"/>
            <a:ext cx="3920451" cy="2793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5715"/>
          <a:stretch/>
        </p:blipFill>
        <p:spPr>
          <a:xfrm>
            <a:off x="4176376" y="1459143"/>
            <a:ext cx="4873495" cy="279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78170"/>
            <a:ext cx="9144000" cy="21798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ДСП о закреплении железнодорожного подвижного состава (вагонов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«ДСПП (сигналист или другой работник согласно ТРА),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закрепите состав … тормозными 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ДСПП Конева. На 5 пути закрепите состав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башмаками со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станции Лебяжье. ДСП Соколов.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8685" y="941295"/>
            <a:ext cx="87204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прибывшего поезда и отцепка поездного локомотива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21" y="1341406"/>
            <a:ext cx="4493958" cy="33367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8567" r="7820"/>
          <a:stretch/>
        </p:blipFill>
        <p:spPr>
          <a:xfrm>
            <a:off x="4651161" y="1341405"/>
            <a:ext cx="4371815" cy="333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6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12340"/>
            <a:ext cx="9144000" cy="22456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машиниста о прицепке локомотива к составу (вагонам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«Дежурный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составу (вагонам) прицепился, тормоза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включены. Машинист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«Дежурный,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к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вагонам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прицепился, тормоза включены. Машинист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Анохин».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маневрового локомотива, изъятие тормозных башмаков (на приемо-отправочном пути станции)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296" y="1413172"/>
            <a:ext cx="4452378" cy="2985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8747"/>
          <a:stretch/>
        </p:blipFill>
        <p:spPr>
          <a:xfrm>
            <a:off x="770022" y="1413172"/>
            <a:ext cx="3376866" cy="298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75588"/>
            <a:ext cx="9144000" cy="278411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ДСП: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(34)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локомотив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составу (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прицепился, тормоза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ДСП 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изъятии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башмаков: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… (фамилия), 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снимите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…. ДСП … (фамилия)».</a:t>
            </a:r>
          </a:p>
          <a:p>
            <a:pPr marL="0" indent="0" algn="just">
              <a:buNone/>
            </a:pP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«Составитель Лёвин, на 34 пути снимите 5 тормозных башмаков со стороны Северного парка. ДСП Хорова». 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маневрового локомотива, изъятие тормозных башмаков (на приемо-отправочном пути станции)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8747"/>
          <a:stretch/>
        </p:blipFill>
        <p:spPr>
          <a:xfrm>
            <a:off x="770022" y="1413172"/>
            <a:ext cx="3237202" cy="2862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54" y="1413172"/>
            <a:ext cx="4153311" cy="28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0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75588"/>
            <a:ext cx="9144000" cy="2582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распоряжения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исполнителем: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Составитель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фамилия)»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снять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 со стороны Северного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парка. Составитель Анохин».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восприятия ДСП: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«Верно, выполняйте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маневрового локомотива, изъятие тормозных башмаков (на приемо-отправочном пути станции)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8747"/>
          <a:stretch/>
        </p:blipFill>
        <p:spPr>
          <a:xfrm>
            <a:off x="770022" y="1413172"/>
            <a:ext cx="3237202" cy="2862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54" y="1413172"/>
            <a:ext cx="4153311" cy="28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7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75588"/>
            <a:ext cx="9144000" cy="2582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«Дежурный,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Составитель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«Дежурный,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 со стороны Северного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парка сняты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Анохин».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маневрового локомотива, изъятие тормозных башмаков (на приемо-отправочном пути станции)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8747"/>
          <a:stretch/>
        </p:blipFill>
        <p:spPr>
          <a:xfrm>
            <a:off x="770022" y="1413172"/>
            <a:ext cx="3237202" cy="2862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54" y="1413172"/>
            <a:ext cx="4153311" cy="28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1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75588"/>
            <a:ext cx="9144000" cy="1762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ДСП: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сняты. ДСП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 со стороны Северного парка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сняты.</a:t>
            </a:r>
          </a:p>
          <a:p>
            <a:pPr marL="0" indent="0" algn="just">
              <a:buNone/>
            </a:pP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Хорова».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маневрового локомотива, изъятие тормозных башмаков (на приемо-отправочном пути станции)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8747"/>
          <a:stretch/>
        </p:blipFill>
        <p:spPr>
          <a:xfrm>
            <a:off x="770022" y="1413172"/>
            <a:ext cx="3237202" cy="2862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54" y="1413172"/>
            <a:ext cx="4153311" cy="28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3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436" y="4208928"/>
            <a:ext cx="9144000" cy="22456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машинисту о произведенном закреплении и передача разрешения на отцепку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</a:t>
            </a: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Машинист…(фамилия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Группу … вагонов закрепил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…. Отцепляю локомотив». 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закреплена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отцепляемся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8747"/>
          <a:stretch/>
        </p:blipFill>
        <p:spPr>
          <a:xfrm>
            <a:off x="226589" y="941295"/>
            <a:ext cx="3390670" cy="2998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530" r="8235"/>
          <a:stretch/>
        </p:blipFill>
        <p:spPr>
          <a:xfrm>
            <a:off x="4126313" y="941295"/>
            <a:ext cx="4436429" cy="299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7" y="4491161"/>
            <a:ext cx="8905315" cy="2125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восприятия распоряжения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исполнителем: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… башмаками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…. ДСПП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(сигналист или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ДСП: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«Верно, выполняйте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93" y="1048827"/>
            <a:ext cx="4450466" cy="33348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918" y="699760"/>
            <a:ext cx="8811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прибывшего поезда и отцепка поездного локомотива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66128" y="2218697"/>
            <a:ext cx="42929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Понятно,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 пути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4 тормозными башмаками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станции Лебяжье.    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ДСПП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Конева».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17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3" y="4531659"/>
            <a:ext cx="9144000" cy="2286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«Дежурный,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закреплен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башмаками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ДСПП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(сигналист или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«Дежурный,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 пути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закреплен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тормозными башмаками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станции Лебяжье.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ДСПП Конева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685" y="941295"/>
            <a:ext cx="87204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прибывшего поезда и отцепка поездного локомотива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034" y="1314388"/>
            <a:ext cx="5785554" cy="32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9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97188"/>
            <a:ext cx="9144000" cy="2474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правильности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ДСП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 пути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 4 тормозными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башмаками со стороны станции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Лебяжье. ДСП Соколов».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5666" y="741210"/>
            <a:ext cx="87204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прибывшего поезда и отцепка поездного локомотива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9332"/>
          <a:stretch/>
        </p:blipFill>
        <p:spPr>
          <a:xfrm>
            <a:off x="147919" y="1141319"/>
            <a:ext cx="4437528" cy="32424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983" y="1141319"/>
            <a:ext cx="4282888" cy="32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2" y="4020202"/>
            <a:ext cx="9144000" cy="28377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машинисту о произведенном закреплении и передача разрешения на отцепку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«Машинист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… на … пути станции …. Состав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 согласно ТРА, отцепляйтесь.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ДСП 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«Вас понял, состав закреплен согласно ТРА, отцепляюсь. Машинист … (фамилия)».</a:t>
            </a:r>
          </a:p>
          <a:p>
            <a:pPr marL="0" indent="0" algn="just">
              <a:buNone/>
            </a:pP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поезда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2810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станции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Саратов.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закреплен согласно ТРА, отцепляйтесь.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 Соколов».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674"/>
          <a:stretch/>
        </p:blipFill>
        <p:spPr>
          <a:xfrm>
            <a:off x="224121" y="1141350"/>
            <a:ext cx="3798794" cy="29000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684" y="741240"/>
            <a:ext cx="87204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прибывшего поезда и отцепка поездного локомотива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540" y="1141350"/>
            <a:ext cx="4879946" cy="290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6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449325"/>
            <a:ext cx="9144000" cy="2341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машиниста о прицепке локомотива к составу (вагонам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«…» (наименование станции), дежурный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Машинист локомотива …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(номер локомотива)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составу прицепился, тормоза включены».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Киров,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дежурный. Машинист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 №2246 Тихонов. На 7 пути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составу прицепился, тормоза включены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-13446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поездного локомотива к составу и изъятие тормозных башмаков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939" r="9417"/>
          <a:stretch/>
        </p:blipFill>
        <p:spPr>
          <a:xfrm>
            <a:off x="147918" y="1238780"/>
            <a:ext cx="4437529" cy="3277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342" y="1238780"/>
            <a:ext cx="4290035" cy="327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8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613989"/>
            <a:ext cx="9144000" cy="21767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правильности восприятия: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«Понятно, на … пути станции … (наименование станции) локомотив №… к составу прицепился, тормоза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включены».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ДСП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«Понятно,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станции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№2246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составу прицепился, тормоза включены».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-13446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поездного локомотива к составу и изъятие тормозных башмаков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939" r="9417"/>
          <a:stretch/>
        </p:blipFill>
        <p:spPr>
          <a:xfrm>
            <a:off x="147918" y="1238780"/>
            <a:ext cx="4437529" cy="3277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342" y="1238780"/>
            <a:ext cx="4290035" cy="327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6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11624"/>
            <a:ext cx="914400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ДСП о изъятии тормозных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ДСПП (сигналист или др.),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фамилия).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снимите закрепление состава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башмаков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… ДСП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…(фамилия)».</a:t>
            </a: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«Составитель Кизимов. На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снимите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состава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6 тормозных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 со стороны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Морозовска. ДСП Бубнова». 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918" y="1"/>
            <a:ext cx="8901953" cy="9412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переговоров при выполнении операций по закреплению железнодорожного подвижного состава на станционных путях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684" y="741240"/>
            <a:ext cx="8905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Прицепка поездного локомотива к составу и изъятие тормозных башмаков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4" y="1108990"/>
            <a:ext cx="4206605" cy="30160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055" y="1114456"/>
            <a:ext cx="4273739" cy="299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703</TotalTime>
  <Words>1846</Words>
  <Application>Microsoft Office PowerPoint</Application>
  <PresentationFormat>Экран (4:3)</PresentationFormat>
  <Paragraphs>141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  <vt:lpstr>Регламент переговоров при выполнении операций по закреплению железнодорожного подвижного состава на станционных путях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119</cp:revision>
  <dcterms:created xsi:type="dcterms:W3CDTF">2020-04-22T10:21:16Z</dcterms:created>
  <dcterms:modified xsi:type="dcterms:W3CDTF">2024-03-08T13:41:37Z</dcterms:modified>
</cp:coreProperties>
</file>