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82" r:id="rId2"/>
    <p:sldId id="259" r:id="rId3"/>
    <p:sldId id="274" r:id="rId4"/>
    <p:sldId id="284" r:id="rId5"/>
    <p:sldId id="261" r:id="rId6"/>
    <p:sldId id="262" r:id="rId7"/>
    <p:sldId id="264" r:id="rId8"/>
    <p:sldId id="283" r:id="rId9"/>
    <p:sldId id="258" r:id="rId10"/>
    <p:sldId id="285" r:id="rId11"/>
    <p:sldId id="286" r:id="rId12"/>
    <p:sldId id="265" r:id="rId13"/>
    <p:sldId id="287" r:id="rId14"/>
    <p:sldId id="290" r:id="rId15"/>
    <p:sldId id="291" r:id="rId16"/>
    <p:sldId id="292" r:id="rId17"/>
    <p:sldId id="293" r:id="rId18"/>
    <p:sldId id="294" r:id="rId19"/>
    <p:sldId id="295" r:id="rId20"/>
    <p:sldId id="289" r:id="rId21"/>
    <p:sldId id="296" r:id="rId22"/>
    <p:sldId id="266" r:id="rId23"/>
    <p:sldId id="267" r:id="rId24"/>
    <p:sldId id="269" r:id="rId25"/>
    <p:sldId id="270" r:id="rId26"/>
    <p:sldId id="278" r:id="rId27"/>
    <p:sldId id="297" r:id="rId28"/>
    <p:sldId id="298" r:id="rId29"/>
    <p:sldId id="299" r:id="rId30"/>
    <p:sldId id="300" r:id="rId31"/>
    <p:sldId id="301" r:id="rId32"/>
    <p:sldId id="302" r:id="rId3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660B408-B3CF-4A94-85FC-2B1E0A45F4A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07" autoAdjust="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outlineViewPr>
    <p:cViewPr>
      <p:scale>
        <a:sx n="33" d="100"/>
        <a:sy n="33" d="100"/>
      </p:scale>
      <p:origin x="0" y="-21342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6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E24F2345-EC98-4DA1-BEDE-E955624755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C33E638-B8D4-466B-AD53-47551EDA16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07974A3-D9C6-4949-B3BB-4B2F87A55C8D}" type="datetime1">
              <a:rPr lang="ru-RU" smtClean="0"/>
              <a:t>07.10.2024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2889FA8-6777-4B9D-A1A9-C7DBF5FEA9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="" xmlns:a16="http://schemas.microsoft.com/office/drawing/2014/main" id="{404C72C3-43D9-4379-9293-03F53C8488E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A9E2DD4-2E30-4434-A427-2EC5049107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3731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84E6609-429A-4322-AD92-66C8B4AC72E5}" type="datetime1">
              <a:rPr lang="ru-RU" noProof="0" smtClean="0"/>
              <a:t>07.10.2024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68375C1-7C5C-42A2-80F2-05631BB3764E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725545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74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817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368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520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007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4859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6970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703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8036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8084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79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087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2299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4578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1998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876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0718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4387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44907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2505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4138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86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73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032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659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772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386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736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68375C1-7C5C-42A2-80F2-05631BB376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410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изображением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>
            <a:extLst>
              <a:ext uri="{FF2B5EF4-FFF2-40B4-BE49-F238E27FC236}">
                <a16:creationId xmlns="" xmlns:a16="http://schemas.microsoft.com/office/drawing/2014/main" id="{16977C32-6781-4E43-B083-CC319C1A2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rIns="1044000" rtlCol="0" anchor="ctr"/>
          <a:lstStyle>
            <a:lvl1pPr marL="0" indent="0" algn="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3770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ие числа, вариант 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2">
            <a:extLst>
              <a:ext uri="{FF2B5EF4-FFF2-40B4-BE49-F238E27FC236}">
                <a16:creationId xmlns="" xmlns:a16="http://schemas.microsoft.com/office/drawing/2014/main" id="{C4908609-0EC4-4718-AC46-A50BB2DA333E}"/>
              </a:ext>
            </a:extLst>
          </p:cNvPr>
          <p:cNvSpPr>
            <a:spLocks noGrp="1"/>
          </p:cNvSpPr>
          <p:nvPr>
            <p:ph sz="half" idx="29"/>
          </p:nvPr>
        </p:nvSpPr>
        <p:spPr>
          <a:xfrm>
            <a:off x="1790100" y="2701131"/>
            <a:ext cx="4113900" cy="28281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5" name="Объект 3">
            <a:extLst>
              <a:ext uri="{FF2B5EF4-FFF2-40B4-BE49-F238E27FC236}">
                <a16:creationId xmlns="" xmlns:a16="http://schemas.microsoft.com/office/drawing/2014/main" id="{C61EBC7C-80CF-489F-86B3-589490818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8100" y="2701131"/>
            <a:ext cx="4113900" cy="28281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Текст 3">
            <a:extLst>
              <a:ext uri="{FF2B5EF4-FFF2-40B4-BE49-F238E27FC236}">
                <a16:creationId xmlns=""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793079" y="1728000"/>
            <a:ext cx="4122920" cy="735800"/>
          </a:xfrm>
          <a:noFill/>
        </p:spPr>
        <p:txBody>
          <a:bodyPr rtlCol="0" anchor="t"/>
          <a:lstStyle>
            <a:lvl1pPr marL="0" indent="0" algn="l">
              <a:buNone/>
              <a:defRPr sz="540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67F0EAC-0FF4-447C-8EE4-2B107165DF3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655762" y="1722438"/>
            <a:ext cx="4104437" cy="735749"/>
          </a:xfrm>
        </p:spPr>
        <p:txBody>
          <a:bodyPr rtlCol="0" anchor="t"/>
          <a:lstStyle>
            <a:lvl1pPr marL="0" indent="0">
              <a:buNone/>
              <a:defRPr sz="54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16" name="Текст 5">
            <a:extLst>
              <a:ext uri="{FF2B5EF4-FFF2-40B4-BE49-F238E27FC236}">
                <a16:creationId xmlns="" xmlns:a16="http://schemas.microsoft.com/office/drawing/2014/main" id="{DED90C13-8D49-4652-B68A-A0B5084BB4D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7595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Большие числа, вариант 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3">
            <a:extLst>
              <a:ext uri="{FF2B5EF4-FFF2-40B4-BE49-F238E27FC236}">
                <a16:creationId xmlns="" xmlns:a16="http://schemas.microsoft.com/office/drawing/2014/main" id="{CF5069B8-93E6-456E-B02B-1FD5F3B8D72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0706" y="1593150"/>
            <a:ext cx="4348065" cy="4348065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rtlCol="0"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Название раздела</a:t>
            </a:r>
          </a:p>
        </p:txBody>
      </p:sp>
      <p:sp>
        <p:nvSpPr>
          <p:cNvPr id="12" name="Текст 9">
            <a:extLst>
              <a:ext uri="{FF2B5EF4-FFF2-40B4-BE49-F238E27FC236}">
                <a16:creationId xmlns="" xmlns:a16="http://schemas.microsoft.com/office/drawing/2014/main" id="{C15F42E2-EE95-4479-80E9-94A75E9D6E9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39330" y="1767887"/>
            <a:ext cx="3998591" cy="3998591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Заголовок раздела</a:t>
            </a:r>
          </a:p>
        </p:txBody>
      </p:sp>
      <p:sp>
        <p:nvSpPr>
          <p:cNvPr id="9" name="Текст 9">
            <a:extLst>
              <a:ext uri="{FF2B5EF4-FFF2-40B4-BE49-F238E27FC236}">
                <a16:creationId xmlns="" xmlns:a16="http://schemas.microsoft.com/office/drawing/2014/main" id="{4059823C-F505-4D2A-854E-5144BD58A76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38481" y="2207063"/>
            <a:ext cx="3120238" cy="3120238"/>
          </a:xfrm>
          <a:prstGeom prst="ellipse">
            <a:avLst/>
          </a:prstGeom>
          <a:solidFill>
            <a:schemeClr val="tx1">
              <a:alpha val="1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66700" lvl="0" indent="-266700" algn="ctr" rtl="0"/>
            <a:r>
              <a:rPr lang="ru-RU" noProof="0"/>
              <a:t>Заголовок раздела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Текст 3">
            <a:extLst>
              <a:ext uri="{FF2B5EF4-FFF2-40B4-BE49-F238E27FC236}">
                <a16:creationId xmlns="" xmlns:a16="http://schemas.microsoft.com/office/drawing/2014/main" id="{B30FA196-A035-4908-BA51-B769293255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658929" y="2205688"/>
            <a:ext cx="2811618" cy="1440000"/>
          </a:xfrm>
          <a:prstGeom prst="rect">
            <a:avLst/>
          </a:prstGeom>
          <a:noFill/>
        </p:spPr>
        <p:txBody>
          <a:bodyPr rtlCol="0"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="" xmlns:a16="http://schemas.microsoft.com/office/drawing/2014/main" id="{38F1EEC3-A74E-4124-95F3-D8A27EA3DD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332816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/>
              <a:t>2</a:t>
            </a:r>
          </a:p>
        </p:txBody>
      </p:sp>
      <p:sp>
        <p:nvSpPr>
          <p:cNvPr id="14" name="Текст 9">
            <a:extLst>
              <a:ext uri="{FF2B5EF4-FFF2-40B4-BE49-F238E27FC236}">
                <a16:creationId xmlns="" xmlns:a16="http://schemas.microsoft.com/office/drawing/2014/main" id="{744F95B1-3E5D-46C4-846F-01E3035D1A7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47101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266700" lvl="0" indent="-266700" algn="ctr" rtl="0"/>
            <a:r>
              <a:rPr lang="ru-RU" noProof="0"/>
              <a:t>3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="" xmlns:a16="http://schemas.microsoft.com/office/drawing/2014/main" id="{39CDA933-12B5-44CD-BD16-C9589DE755E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074738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7" name="Текст 5">
            <a:extLst>
              <a:ext uri="{FF2B5EF4-FFF2-40B4-BE49-F238E27FC236}">
                <a16:creationId xmlns="" xmlns:a16="http://schemas.microsoft.com/office/drawing/2014/main" id="{9751FCE0-5FA8-4E25-A4E7-8B2901F6949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48625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8" name="Текст 9">
            <a:extLst>
              <a:ext uri="{FF2B5EF4-FFF2-40B4-BE49-F238E27FC236}">
                <a16:creationId xmlns="" xmlns:a16="http://schemas.microsoft.com/office/drawing/2014/main" id="{0D97BC04-5B6C-4CFD-8184-7637C9A8F8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08600" y="4243333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22" name="Текст 5">
            <a:extLst>
              <a:ext uri="{FF2B5EF4-FFF2-40B4-BE49-F238E27FC236}">
                <a16:creationId xmlns="" xmlns:a16="http://schemas.microsoft.com/office/drawing/2014/main" id="{E7A8CB18-EF35-4644-9DDB-02D8B65EA55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89717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странство для ры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2436FA5D-088F-4BDE-ABD2-A640A8610900}"/>
              </a:ext>
            </a:extLst>
          </p:cNvPr>
          <p:cNvCxnSpPr/>
          <p:nvPr userDrawn="1"/>
        </p:nvCxnSpPr>
        <p:spPr>
          <a:xfrm>
            <a:off x="6096000" y="1319756"/>
            <a:ext cx="0" cy="461010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0C2BCB80-6997-4274-AAFE-65C2CCFFFD10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0" y="3624806"/>
            <a:ext cx="11340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Текст 5">
            <a:extLst>
              <a:ext uri="{FF2B5EF4-FFF2-40B4-BE49-F238E27FC236}">
                <a16:creationId xmlns="" xmlns:a16="http://schemas.microsoft.com/office/drawing/2014/main" id="{9A1FC84B-8A06-4879-86ED-47E43AAC988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2000" y="951013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="" xmlns:a16="http://schemas.microsoft.com/office/drawing/2014/main" id="{4B975678-3DFA-4D26-9CF6-01294F7259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06000" y="6046600"/>
            <a:ext cx="1980000" cy="252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="" xmlns:a16="http://schemas.microsoft.com/office/drawing/2014/main" id="{8B55997C-0304-482F-A7C3-8E50C8ED55D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2000" y="3260393"/>
            <a:ext cx="1980000" cy="252000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  <p:sp>
        <p:nvSpPr>
          <p:cNvPr id="14" name="Текст 5">
            <a:extLst>
              <a:ext uri="{FF2B5EF4-FFF2-40B4-BE49-F238E27FC236}">
                <a16:creationId xmlns="" xmlns:a16="http://schemas.microsoft.com/office/drawing/2014/main" id="{E26AB0A6-DA7A-4EA3-9528-68FDBA8BF3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792001" y="3260393"/>
            <a:ext cx="1980000" cy="252000"/>
          </a:xfrm>
        </p:spPr>
        <p:txBody>
          <a:bodyPr rtlCol="0"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Название квадранта</a:t>
            </a:r>
          </a:p>
        </p:txBody>
      </p:sp>
    </p:spTree>
    <p:extLst>
      <p:ext uri="{BB962C8B-B14F-4D97-AF65-F5344CB8AC3E}">
        <p14:creationId xmlns:p14="http://schemas.microsoft.com/office/powerpoint/2010/main" val="96692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5021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>
            <a:extLst>
              <a:ext uri="{FF2B5EF4-FFF2-40B4-BE49-F238E27FC236}">
                <a16:creationId xmlns=""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728000"/>
            <a:ext cx="54720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>
            <a:extLst>
              <a:ext uri="{FF2B5EF4-FFF2-40B4-BE49-F238E27FC236}">
                <a16:creationId xmlns=""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000" y="1728000"/>
            <a:ext cx="54720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5006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7D615908-D8D7-48AF-8B8F-21B88B87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0B617A5-FA6C-44C9-ABCB-DCA5D4615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210852"/>
            <a:ext cx="5472000" cy="3868486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Объект 5">
            <a:extLst>
              <a:ext uri="{FF2B5EF4-FFF2-40B4-BE49-F238E27FC236}">
                <a16:creationId xmlns="" xmlns:a16="http://schemas.microsoft.com/office/drawing/2014/main" id="{0A122ACD-5C8B-4CDA-89C5-565C88865B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000" y="2210852"/>
            <a:ext cx="5472000" cy="3868486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="" xmlns:a16="http://schemas.microsoft.com/office/drawing/2014/main" id="{43614A35-31E3-40DA-85DD-07B2076907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="" xmlns:a16="http://schemas.microsoft.com/office/drawing/2014/main" id="{B171800C-9F25-4694-879B-16A1F7BBAA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="" xmlns:a16="http://schemas.microsoft.com/office/drawing/2014/main" id="{03063CBE-E62B-44CB-9B45-D39B595FE2AF}"/>
              </a:ext>
            </a:extLst>
          </p:cNvPr>
          <p:cNvCxnSpPr>
            <a:cxnSpLocks/>
          </p:cNvCxnSpPr>
          <p:nvPr userDrawn="1"/>
        </p:nvCxnSpPr>
        <p:spPr>
          <a:xfrm>
            <a:off x="449349" y="2159999"/>
            <a:ext cx="42141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 title="Разделитель">
            <a:extLst>
              <a:ext uri="{FF2B5EF4-FFF2-40B4-BE49-F238E27FC236}">
                <a16:creationId xmlns="" xmlns:a16="http://schemas.microsoft.com/office/drawing/2014/main" id="{0EA58CA1-D7A1-4089-B687-193C35202523}"/>
              </a:ext>
            </a:extLst>
          </p:cNvPr>
          <p:cNvCxnSpPr>
            <a:cxnSpLocks/>
          </p:cNvCxnSpPr>
          <p:nvPr userDrawn="1"/>
        </p:nvCxnSpPr>
        <p:spPr>
          <a:xfrm>
            <a:off x="6312700" y="2159999"/>
            <a:ext cx="42141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Текст 2">
            <a:extLst>
              <a:ext uri="{FF2B5EF4-FFF2-40B4-BE49-F238E27FC236}">
                <a16:creationId xmlns="" xmlns:a16="http://schemas.microsoft.com/office/drawing/2014/main" id="{A1844C96-F6D4-4E32-8A11-B1815109D2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654025"/>
            <a:ext cx="54720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5" name="Текст 4">
            <a:extLst>
              <a:ext uri="{FF2B5EF4-FFF2-40B4-BE49-F238E27FC236}">
                <a16:creationId xmlns="" xmlns:a16="http://schemas.microsoft.com/office/drawing/2014/main" id="{EA0BCCC6-F846-426B-B421-41B835224F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2700" y="1654025"/>
            <a:ext cx="5459300" cy="455122"/>
          </a:xfrm>
        </p:spPr>
        <p:txBody>
          <a:bodyPr rtlCol="0" anchor="b"/>
          <a:lstStyle>
            <a:lvl1pPr marL="0" indent="0">
              <a:buNone/>
              <a:defRPr sz="20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5309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 столбца с рам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бъект 2">
            <a:extLst>
              <a:ext uri="{FF2B5EF4-FFF2-40B4-BE49-F238E27FC236}">
                <a16:creationId xmlns="" xmlns:a16="http://schemas.microsoft.com/office/drawing/2014/main" id="{FF5B2679-5029-4692-A1C7-099E7A58362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3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1" name="Объект 2">
            <a:extLst>
              <a:ext uri="{FF2B5EF4-FFF2-40B4-BE49-F238E27FC236}">
                <a16:creationId xmlns="" xmlns:a16="http://schemas.microsoft.com/office/drawing/2014/main" id="{1B5AA133-C824-4B4A-96F4-D48A58E222D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30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12" name="Объект 2">
            <a:extLst>
              <a:ext uri="{FF2B5EF4-FFF2-40B4-BE49-F238E27FC236}">
                <a16:creationId xmlns="" xmlns:a16="http://schemas.microsoft.com/office/drawing/2014/main" id="{388A40C4-1887-4DBA-90FF-4CF89932DA5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172000" y="2448000"/>
            <a:ext cx="3600000" cy="3631338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 rtlCol="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43CF4B74-3202-48D6-B573-AA3882B039F4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30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2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0BA6D519-EE14-4D3E-B15F-70C4423A398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72000" y="1728000"/>
            <a:ext cx="3600000" cy="72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rtlCol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Название раздела 3</a:t>
            </a:r>
          </a:p>
        </p:txBody>
      </p:sp>
      <p:sp>
        <p:nvSpPr>
          <p:cNvPr id="13" name="Текст 5">
            <a:extLst>
              <a:ext uri="{FF2B5EF4-FFF2-40B4-BE49-F238E27FC236}">
                <a16:creationId xmlns="" xmlns:a16="http://schemas.microsoft.com/office/drawing/2014/main" id="{4DA29CFB-3C73-4618-B2D9-70E396D1EBA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0153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Текст 5">
            <a:extLst>
              <a:ext uri="{FF2B5EF4-FFF2-40B4-BE49-F238E27FC236}">
                <a16:creationId xmlns=""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cxnSp>
        <p:nvCxnSpPr>
          <p:cNvPr id="8" name="Прямая со стрелкой 7">
            <a:extLst>
              <a:ext uri="{FF2B5EF4-FFF2-40B4-BE49-F238E27FC236}">
                <a16:creationId xmlns="" xmlns:a16="http://schemas.microsoft.com/office/drawing/2014/main" id="{B66BE87F-A588-41BE-A251-8940FFF7BDB0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10">
            <a:extLst>
              <a:ext uri="{FF2B5EF4-FFF2-40B4-BE49-F238E27FC236}">
                <a16:creationId xmlns="" xmlns:a16="http://schemas.microsoft.com/office/drawing/2014/main" id="{EE87B275-BCEB-48C5-BD58-39E2B9AB90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0" name="Текст 10">
            <a:extLst>
              <a:ext uri="{FF2B5EF4-FFF2-40B4-BE49-F238E27FC236}">
                <a16:creationId xmlns="" xmlns:a16="http://schemas.microsoft.com/office/drawing/2014/main" id="{75FEF587-0930-42DA-AF85-54F9A14870D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77B00876-F334-4F19-ACB9-5A52E300C62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="" xmlns:a16="http://schemas.microsoft.com/office/drawing/2014/main" id="{DC5160FB-C621-4014-AF15-7C31EBF9463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="" xmlns:a16="http://schemas.microsoft.com/office/drawing/2014/main" id="{3D37E5E1-DD5A-4C77-849F-40C0D2AE3F7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="" xmlns:a16="http://schemas.microsoft.com/office/drawing/2014/main" id="{8164CA25-5B7F-4EDD-8B42-0D567DED179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rtlCol="0"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Год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="" xmlns:a16="http://schemas.microsoft.com/office/drawing/2014/main" id="{15876039-3F56-4587-900E-4FCE60BCA50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="" xmlns:a16="http://schemas.microsoft.com/office/drawing/2014/main" id="{515FCEBD-9007-4B9D-AE69-7F8068A14B2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="" xmlns:a16="http://schemas.microsoft.com/office/drawing/2014/main" id="{8856F7F9-97EB-4612-BB5C-DDB9D90C9CD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="" xmlns:a16="http://schemas.microsoft.com/office/drawing/2014/main" id="{B0C577BC-AD44-4FF0-8F34-D7ABD44B100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19" name="Текст 10">
            <a:extLst>
              <a:ext uri="{FF2B5EF4-FFF2-40B4-BE49-F238E27FC236}">
                <a16:creationId xmlns="" xmlns:a16="http://schemas.microsoft.com/office/drawing/2014/main" id="{12E19F39-39CE-43A3-912F-3D8656DA5E7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0" name="Текст 10">
            <a:extLst>
              <a:ext uri="{FF2B5EF4-FFF2-40B4-BE49-F238E27FC236}">
                <a16:creationId xmlns="" xmlns:a16="http://schemas.microsoft.com/office/drawing/2014/main" id="{64F2C543-C785-4078-9811-96F28F1BF21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1" name="Текст 10">
            <a:extLst>
              <a:ext uri="{FF2B5EF4-FFF2-40B4-BE49-F238E27FC236}">
                <a16:creationId xmlns="" xmlns:a16="http://schemas.microsoft.com/office/drawing/2014/main" id="{022F0FFE-8538-47C2-9227-B4DE41186CE8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="" xmlns:a16="http://schemas.microsoft.com/office/drawing/2014/main" id="{75D12B21-B498-4E00-B817-457BAED99A3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3" name="Текст 10">
            <a:extLst>
              <a:ext uri="{FF2B5EF4-FFF2-40B4-BE49-F238E27FC236}">
                <a16:creationId xmlns="" xmlns:a16="http://schemas.microsoft.com/office/drawing/2014/main" id="{A60F8F4D-F654-4555-BC21-7137D98E027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="" xmlns:a16="http://schemas.microsoft.com/office/drawing/2014/main" id="{0B633DEF-CDC6-4A75-A05B-0C875E2B8FF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5" name="Текст 10">
            <a:extLst>
              <a:ext uri="{FF2B5EF4-FFF2-40B4-BE49-F238E27FC236}">
                <a16:creationId xmlns="" xmlns:a16="http://schemas.microsoft.com/office/drawing/2014/main" id="{23A67F56-440C-4AE2-B52E-F6ECF3E31F8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="" xmlns:a16="http://schemas.microsoft.com/office/drawing/2014/main" id="{E8F5BF8F-8918-4E36-8AAF-45E994E46B2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7" name="Текст 10">
            <a:extLst>
              <a:ext uri="{FF2B5EF4-FFF2-40B4-BE49-F238E27FC236}">
                <a16:creationId xmlns="" xmlns:a16="http://schemas.microsoft.com/office/drawing/2014/main" id="{1A2F56E4-C780-42A2-BA54-B1EAB7CA219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8" name="Текст 10">
            <a:extLst>
              <a:ext uri="{FF2B5EF4-FFF2-40B4-BE49-F238E27FC236}">
                <a16:creationId xmlns="" xmlns:a16="http://schemas.microsoft.com/office/drawing/2014/main" id="{7405E86B-3690-4EBE-8353-7ABE76F1081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29" name="Текст 10">
            <a:extLst>
              <a:ext uri="{FF2B5EF4-FFF2-40B4-BE49-F238E27FC236}">
                <a16:creationId xmlns="" xmlns:a16="http://schemas.microsoft.com/office/drawing/2014/main" id="{DB54048B-A035-47F0-B54D-1B9676EE893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0" name="Текст 10">
            <a:extLst>
              <a:ext uri="{FF2B5EF4-FFF2-40B4-BE49-F238E27FC236}">
                <a16:creationId xmlns="" xmlns:a16="http://schemas.microsoft.com/office/drawing/2014/main" id="{12F6976C-DDBF-4808-9B45-2C78E0FC6AA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1" name="Текст 10">
            <a:extLst>
              <a:ext uri="{FF2B5EF4-FFF2-40B4-BE49-F238E27FC236}">
                <a16:creationId xmlns="" xmlns:a16="http://schemas.microsoft.com/office/drawing/2014/main" id="{66103D17-8EEC-45BF-B909-8F6DB8575A3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2" name="Текст 10">
            <a:extLst>
              <a:ext uri="{FF2B5EF4-FFF2-40B4-BE49-F238E27FC236}">
                <a16:creationId xmlns="" xmlns:a16="http://schemas.microsoft.com/office/drawing/2014/main" id="{57F6EB7B-A4AE-4147-A94B-9C2860A158F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3" name="Текст 10">
            <a:extLst>
              <a:ext uri="{FF2B5EF4-FFF2-40B4-BE49-F238E27FC236}">
                <a16:creationId xmlns="" xmlns:a16="http://schemas.microsoft.com/office/drawing/2014/main" id="{95673032-36DB-4772-82D8-46E21D810A5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="" xmlns:a16="http://schemas.microsoft.com/office/drawing/2014/main" id="{CDE9935C-FEBD-421A-A63B-8A87A2D4A4D9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ММ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242C672-1222-4C21-9E3D-F365D9665E1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solidFill>
            <a:schemeClr val="bg1">
              <a:lumMod val="95000"/>
            </a:schemeClr>
          </a:solidFill>
        </p:spPr>
        <p:txBody>
          <a:bodyPr tIns="36000" rtlCol="0" anchor="t"/>
          <a:lstStyle>
            <a:lvl1pPr marL="0" indent="0" algn="ctr">
              <a:buNone/>
              <a:defRPr sz="1600"/>
            </a:lvl1pPr>
          </a:lstStyle>
          <a:p>
            <a:pPr lvl="0" rtl="0"/>
            <a:r>
              <a:rPr lang="ru-RU" noProof="0"/>
              <a:t>Название элемента</a:t>
            </a:r>
          </a:p>
        </p:txBody>
      </p:sp>
      <p:sp>
        <p:nvSpPr>
          <p:cNvPr id="37" name="Текст 36">
            <a:extLst>
              <a:ext uri="{FF2B5EF4-FFF2-40B4-BE49-F238E27FC236}">
                <a16:creationId xmlns="" xmlns:a16="http://schemas.microsoft.com/office/drawing/2014/main" id="{2F97A7E3-509A-417D-9818-EDDA3B539E4F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12717" y="2505005"/>
            <a:ext cx="1690417" cy="224670"/>
          </a:xfrm>
        </p:spPr>
        <p:txBody>
          <a:bodyPr rtlCol="0"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месяц, год</a:t>
            </a:r>
          </a:p>
        </p:txBody>
      </p:sp>
    </p:spTree>
    <p:extLst>
      <p:ext uri="{BB962C8B-B14F-4D97-AF65-F5344CB8AC3E}">
        <p14:creationId xmlns:p14="http://schemas.microsoft.com/office/powerpoint/2010/main" val="52911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лены группы 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altLang="zh-CN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  <a:endParaRPr lang="ru-RU" altLang="zh-CN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altLang="zh-CN" noProof="0" smtClean="0"/>
              <a:pPr/>
              <a:t>‹#›</a:t>
            </a:fld>
            <a:endParaRPr lang="ru-RU" altLang="zh-CN" noProof="0"/>
          </a:p>
        </p:txBody>
      </p:sp>
      <p:sp>
        <p:nvSpPr>
          <p:cNvPr id="5" name="Рисунок 4">
            <a:extLst>
              <a:ext uri="{FF2B5EF4-FFF2-40B4-BE49-F238E27FC236}">
                <a16:creationId xmlns="" xmlns:a16="http://schemas.microsoft.com/office/drawing/2014/main" id="{8977821B-617D-47E4-AAA2-FADADD15EB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799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74854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53739758-B746-428A-A18B-3989DA89A8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74854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  <a:endParaRPr lang="ru-RU" altLang="zh-CN" noProof="0"/>
          </a:p>
        </p:txBody>
      </p:sp>
      <p:sp>
        <p:nvSpPr>
          <p:cNvPr id="28" name="Текст 8">
            <a:extLst>
              <a:ext uri="{FF2B5EF4-FFF2-40B4-BE49-F238E27FC236}">
                <a16:creationId xmlns="" xmlns:a16="http://schemas.microsoft.com/office/drawing/2014/main" id="{B502D142-31B4-4BFF-A18F-9FB36E0F40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74854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  <p:sp>
        <p:nvSpPr>
          <p:cNvPr id="41" name="Рисунок 4">
            <a:extLst>
              <a:ext uri="{FF2B5EF4-FFF2-40B4-BE49-F238E27FC236}">
                <a16:creationId xmlns="" xmlns:a16="http://schemas.microsoft.com/office/drawing/2014/main" id="{ED382BE6-73A2-49C4-9284-7996310FE85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268028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42" name="Текст 8">
            <a:extLst>
              <a:ext uri="{FF2B5EF4-FFF2-40B4-BE49-F238E27FC236}">
                <a16:creationId xmlns="" xmlns:a16="http://schemas.microsoft.com/office/drawing/2014/main" id="{5E81FDE4-AA9D-42F8-BEAF-C710A81DC8A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81108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43" name="Текст 10">
            <a:extLst>
              <a:ext uri="{FF2B5EF4-FFF2-40B4-BE49-F238E27FC236}">
                <a16:creationId xmlns="" xmlns:a16="http://schemas.microsoft.com/office/drawing/2014/main" id="{9D6585E1-D051-4611-811C-C8101B0D2F0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81108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44" name="Текст 8">
            <a:extLst>
              <a:ext uri="{FF2B5EF4-FFF2-40B4-BE49-F238E27FC236}">
                <a16:creationId xmlns="" xmlns:a16="http://schemas.microsoft.com/office/drawing/2014/main" id="{6C195A32-24CC-4109-9C00-31757D0A0A3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81108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  <p:sp>
        <p:nvSpPr>
          <p:cNvPr id="45" name="Рисунок 4">
            <a:extLst>
              <a:ext uri="{FF2B5EF4-FFF2-40B4-BE49-F238E27FC236}">
                <a16:creationId xmlns="" xmlns:a16="http://schemas.microsoft.com/office/drawing/2014/main" id="{B318C64F-C963-4A3C-BB8F-999A7F7F5F8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8112825" y="2319681"/>
            <a:ext cx="1352367" cy="1352367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изображение</a:t>
            </a:r>
          </a:p>
        </p:txBody>
      </p:sp>
      <p:sp>
        <p:nvSpPr>
          <p:cNvPr id="46" name="Текст 8">
            <a:extLst>
              <a:ext uri="{FF2B5EF4-FFF2-40B4-BE49-F238E27FC236}">
                <a16:creationId xmlns="" xmlns:a16="http://schemas.microsoft.com/office/drawing/2014/main" id="{B8B9BC49-5937-4C0A-9AA6-7A7DA7F18CA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47313" y="2485913"/>
            <a:ext cx="2124000" cy="701538"/>
          </a:xfrm>
        </p:spPr>
        <p:txBody>
          <a:bodyPr rtlCol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Имя</a:t>
            </a:r>
            <a:endParaRPr lang="ru-RU" altLang="zh-CN" noProof="0"/>
          </a:p>
        </p:txBody>
      </p:sp>
      <p:sp>
        <p:nvSpPr>
          <p:cNvPr id="47" name="Текст 10">
            <a:extLst>
              <a:ext uri="{FF2B5EF4-FFF2-40B4-BE49-F238E27FC236}">
                <a16:creationId xmlns="" xmlns:a16="http://schemas.microsoft.com/office/drawing/2014/main" id="{8020B4D6-002F-4FA9-BF1D-FC56D9A06F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647313" y="3904988"/>
            <a:ext cx="2124000" cy="180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Краткая биография</a:t>
            </a:r>
            <a:endParaRPr lang="ru-RU" altLang="zh-CN" noProof="0"/>
          </a:p>
        </p:txBody>
      </p:sp>
      <p:sp>
        <p:nvSpPr>
          <p:cNvPr id="48" name="Текст 8">
            <a:extLst>
              <a:ext uri="{FF2B5EF4-FFF2-40B4-BE49-F238E27FC236}">
                <a16:creationId xmlns="" xmlns:a16="http://schemas.microsoft.com/office/drawing/2014/main" id="{93C1946C-7118-4BF3-8EE8-B0944465F49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647313" y="3461032"/>
            <a:ext cx="2124000" cy="245885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Должность</a:t>
            </a:r>
            <a:endParaRPr lang="ru-RU" altLang="zh-CN" noProof="0"/>
          </a:p>
        </p:txBody>
      </p:sp>
    </p:spTree>
    <p:extLst>
      <p:ext uri="{BB962C8B-B14F-4D97-AF65-F5344CB8AC3E}">
        <p14:creationId xmlns:p14="http://schemas.microsoft.com/office/powerpoint/2010/main" val="163894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лены группы 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37570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37570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19606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319606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63509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263509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207412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207412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37570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319606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263509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8207412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1" name="Текст 8">
            <a:extLst>
              <a:ext uri="{FF2B5EF4-FFF2-40B4-BE49-F238E27FC236}">
                <a16:creationId xmlns="" xmlns:a16="http://schemas.microsoft.com/office/drawing/2014/main" id="{F9EF21D5-1862-4F5B-86BF-B76AF2A72B3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151313" y="4113808"/>
            <a:ext cx="1620000" cy="783544"/>
          </a:xfrm>
        </p:spPr>
        <p:txBody>
          <a:bodyPr rtlCol="0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 rtl="0"/>
            <a:r>
              <a:rPr lang="ru-RU" noProof="0"/>
              <a:t>Полное имя</a:t>
            </a:r>
          </a:p>
        </p:txBody>
      </p:sp>
      <p:sp>
        <p:nvSpPr>
          <p:cNvPr id="22" name="Текст 10">
            <a:extLst>
              <a:ext uri="{FF2B5EF4-FFF2-40B4-BE49-F238E27FC236}">
                <a16:creationId xmlns="" xmlns:a16="http://schemas.microsoft.com/office/drawing/2014/main" id="{80EC8DA4-EC6B-4362-949F-968E973A545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0151313" y="5258975"/>
            <a:ext cx="1620000" cy="72000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3" name="Рисунок 15">
            <a:extLst>
              <a:ext uri="{FF2B5EF4-FFF2-40B4-BE49-F238E27FC236}">
                <a16:creationId xmlns="" xmlns:a16="http://schemas.microsoft.com/office/drawing/2014/main" id="{FC64B5FD-0E87-4FAB-AFEA-D10DFED9F653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10151313" y="2246681"/>
            <a:ext cx="1620000" cy="16200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46205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 с изображением 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9">
            <a:extLst>
              <a:ext uri="{FF2B5EF4-FFF2-40B4-BE49-F238E27FC236}">
                <a16:creationId xmlns="" xmlns:a16="http://schemas.microsoft.com/office/drawing/2014/main" id="{8BA39708-26C4-4C58-AAF1-7DDBAAFACC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129FEC1A-545F-4D58-B291-028B7D695567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36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9896" y="4962525"/>
            <a:ext cx="35717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87B6BB1-24C3-48A6-913C-94F7EA8127A1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C1C9CBFF-5639-480A-82C7-50DAD54E2E48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0128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5" name="Текст 5">
            <a:extLst>
              <a:ext uri="{FF2B5EF4-FFF2-40B4-BE49-F238E27FC236}">
                <a16:creationId xmlns="" xmlns:a16="http://schemas.microsoft.com/office/drawing/2014/main" id="{91612B32-057C-422E-8B4A-7B464DE04A7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43426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5928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82A4E56-DEE9-4FB2-89FF-0F12DB08AD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A8525B7-4C8D-4482-98E3-A68789AAB0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6023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9">
            <a:extLst>
              <a:ext uri="{FF2B5EF4-FFF2-40B4-BE49-F238E27FC236}">
                <a16:creationId xmlns="" xmlns:a16="http://schemas.microsoft.com/office/drawing/2014/main" id="{FF978957-D101-43B4-A717-19B1820B4F1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786563"/>
          </a:xfrm>
          <a:solidFill>
            <a:schemeClr val="tx1">
              <a:lumMod val="75000"/>
              <a:lumOff val="25000"/>
            </a:schemeClr>
          </a:solidFill>
        </p:spPr>
        <p:txBody>
          <a:bodyPr lIns="1044000" rIns="0" rtlCol="0" anchor="ctr"/>
          <a:lstStyle>
            <a:lvl1pPr marL="0" indent="0" algn="l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4DD3616-4E40-4CE5-88C8-2AF6E47D2086}"/>
              </a:ext>
            </a:extLst>
          </p:cNvPr>
          <p:cNvSpPr/>
          <p:nvPr userDrawn="1"/>
        </p:nvSpPr>
        <p:spPr>
          <a:xfrm>
            <a:off x="6336000" y="0"/>
            <a:ext cx="3979575" cy="67865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EA3B184-0AF0-4DF5-B2BD-E6D1806BE1BF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B8FC9062-5711-4550-8470-F1324E804FFF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6336000" y="0"/>
            <a:ext cx="3979575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39896" y="2377000"/>
            <a:ext cx="3571782" cy="2387600"/>
          </a:xfrm>
        </p:spPr>
        <p:txBody>
          <a:bodyPr rtlCol="0" anchor="b"/>
          <a:lstStyle>
            <a:lvl1pPr algn="l">
              <a:defRPr sz="54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05624" y="5057775"/>
            <a:ext cx="3206053" cy="247650"/>
          </a:xfrm>
        </p:spPr>
        <p:txBody>
          <a:bodyPr rtlCol="0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Полное имя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99EABB85-2AAF-4939-BDF4-E3CF2F31B3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05625" y="5400675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dirty="0" smtClean="0">
                <a:solidFill>
                  <a:schemeClr val="bg1"/>
                </a:solidFill>
              </a:defRPr>
            </a:lvl1pPr>
            <a:lvl2pPr>
              <a:defRPr lang="en-US" sz="2000" dirty="0" smtClean="0"/>
            </a:lvl2pPr>
            <a:lvl3pPr>
              <a:defRPr lang="en-US" sz="1800" dirty="0" smtClean="0"/>
            </a:lvl3pPr>
            <a:lvl4pPr>
              <a:defRPr lang="en-US" sz="1600" dirty="0" smtClean="0"/>
            </a:lvl4pPr>
            <a:lvl5pPr>
              <a:defRPr lang="en-ZA" sz="1600" dirty="0"/>
            </a:lvl5pPr>
          </a:lstStyle>
          <a:p>
            <a:pPr marL="266700" lvl="0" indent="-266700" rtl="0"/>
            <a:r>
              <a:rPr lang="ru-RU" noProof="0"/>
              <a:t>Контактный номер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04E7DF27-55E9-4F17-91D3-29228A4020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05625" y="5751513"/>
            <a:ext cx="3206750" cy="24765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400" smtClean="0">
                <a:solidFill>
                  <a:schemeClr val="bg1"/>
                </a:solidFill>
              </a:defRPr>
            </a:lvl1pPr>
            <a:lvl2pPr>
              <a:defRPr lang="en-US" sz="2000" smtClean="0"/>
            </a:lvl2pPr>
            <a:lvl3pPr>
              <a:defRPr lang="en-US" sz="1800" smtClean="0"/>
            </a:lvl3pPr>
            <a:lvl4pPr>
              <a:defRPr lang="en-US" sz="1600" smtClean="0"/>
            </a:lvl4pPr>
            <a:lvl5pPr>
              <a:defRPr lang="en-ZA" sz="1600"/>
            </a:lvl5pPr>
          </a:lstStyle>
          <a:p>
            <a:pPr marL="266700" lvl="0" indent="-266700" rtl="0"/>
            <a:r>
              <a:rPr lang="ru-RU" noProof="0"/>
              <a:t>Электронная почта или контакт в социальной сети</a:t>
            </a:r>
          </a:p>
        </p:txBody>
      </p:sp>
    </p:spTree>
    <p:extLst>
      <p:ext uri="{BB962C8B-B14F-4D97-AF65-F5344CB8AC3E}">
        <p14:creationId xmlns:p14="http://schemas.microsoft.com/office/powerpoint/2010/main" val="4100815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знакомительные версии мобильных прило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="" xmlns:a16="http://schemas.microsoft.com/office/drawing/2014/main" id="{68055F11-596F-47BF-A832-A501EC346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07" y="915497"/>
            <a:ext cx="4666142" cy="4684105"/>
          </a:xfrm>
          <a:prstGeom prst="rect">
            <a:avLst/>
          </a:prstGeom>
        </p:spPr>
      </p:pic>
      <p:pic>
        <p:nvPicPr>
          <p:cNvPr id="9" name="Рисунок 8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="" xmlns:a16="http://schemas.microsoft.com/office/drawing/2014/main" id="{80EBF765-2A5E-4BDA-B092-25691E4791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2929" y="915497"/>
            <a:ext cx="4666142" cy="4684105"/>
          </a:xfrm>
          <a:prstGeom prst="rect">
            <a:avLst/>
          </a:prstGeom>
        </p:spPr>
      </p:pic>
      <p:pic>
        <p:nvPicPr>
          <p:cNvPr id="10" name="Рисунок 9" descr="Экрана мобильного телефона&#10;&#10;Описание создано с высокой степенью достоверности">
            <a:extLst>
              <a:ext uri="{FF2B5EF4-FFF2-40B4-BE49-F238E27FC236}">
                <a16:creationId xmlns="" xmlns:a16="http://schemas.microsoft.com/office/drawing/2014/main" id="{E97A6530-14B5-4A05-B7A3-7BA661FCD5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551" y="915497"/>
            <a:ext cx="4666142" cy="46841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EF5211B-014A-4E6E-98C7-FDAF7855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356FC21-A32D-44DC-BED7-08CEBB3B90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C0C6D2B-0FF5-4A5F-A062-480FFA6DA0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1" name="Объект 3">
            <a:extLst>
              <a:ext uri="{FF2B5EF4-FFF2-40B4-BE49-F238E27FC236}">
                <a16:creationId xmlns="" xmlns:a16="http://schemas.microsoft.com/office/drawing/2014/main" id="{47EC9494-5A42-419D-AADF-96EF1EFD7B6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15505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CE2D3309-00A3-42D9-8706-6F2A6AD3BB0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15505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13" name="Объект 3">
            <a:extLst>
              <a:ext uri="{FF2B5EF4-FFF2-40B4-BE49-F238E27FC236}">
                <a16:creationId xmlns="" xmlns:a16="http://schemas.microsoft.com/office/drawing/2014/main" id="{94E4C70C-AC1E-4EDE-B2C1-23A54123479F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17714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="" xmlns:a16="http://schemas.microsoft.com/office/drawing/2014/main" id="{14B1BB7D-C6D3-4D9C-A235-6CBB5A13EEC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7714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15" name="Объект 3">
            <a:extLst>
              <a:ext uri="{FF2B5EF4-FFF2-40B4-BE49-F238E27FC236}">
                <a16:creationId xmlns="" xmlns:a16="http://schemas.microsoft.com/office/drawing/2014/main" id="{718515F4-6451-4FB7-ACE4-5D9C2CD207A4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8699878" y="5752808"/>
            <a:ext cx="1980000" cy="54894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Сведения о макете</a:t>
            </a:r>
          </a:p>
        </p:txBody>
      </p:sp>
      <p:sp>
        <p:nvSpPr>
          <p:cNvPr id="16" name="Текст 11">
            <a:extLst>
              <a:ext uri="{FF2B5EF4-FFF2-40B4-BE49-F238E27FC236}">
                <a16:creationId xmlns="" xmlns:a16="http://schemas.microsoft.com/office/drawing/2014/main" id="{B362C889-34FC-4EB1-967B-DC98349082C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99878" y="5291099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макета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4C4EB921-BD58-4C2E-BDD5-FC8D2629829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751679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7" name="Рисунок 3">
            <a:extLst>
              <a:ext uri="{FF2B5EF4-FFF2-40B4-BE49-F238E27FC236}">
                <a16:creationId xmlns="" xmlns:a16="http://schemas.microsoft.com/office/drawing/2014/main" id="{3CB44DE3-C599-4EA7-BFDA-4E39AE89FC0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281301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Рисунок 3">
            <a:extLst>
              <a:ext uri="{FF2B5EF4-FFF2-40B4-BE49-F238E27FC236}">
                <a16:creationId xmlns="" xmlns:a16="http://schemas.microsoft.com/office/drawing/2014/main" id="{A4392E45-2A0B-49BF-9952-79C42AF8DE9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810923" y="1450182"/>
            <a:ext cx="1772571" cy="3183732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23012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зы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49CC2AE-E299-42B4-A2C4-357708A0054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800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199551C8-D5B2-495A-97BB-0711CD8C67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2556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="" xmlns:a16="http://schemas.microsoft.com/office/drawing/2014/main" id="{03139A49-E537-4395-967A-08C9978207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325172" y="3591659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13" name="Текст 8">
            <a:extLst>
              <a:ext uri="{FF2B5EF4-FFF2-40B4-BE49-F238E27FC236}">
                <a16:creationId xmlns="" xmlns:a16="http://schemas.microsoft.com/office/drawing/2014/main" id="{3EE1C8A1-F171-46D2-A92F-1B0E9C52B1A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468052" y="5448541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="" xmlns:a16="http://schemas.microsoft.com/office/drawing/2014/main" id="{E3E7FB48-98BE-4677-A80F-969F9F30720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218545" y="1836744"/>
            <a:ext cx="3541655" cy="2224950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 anchor="ctr"/>
          <a:lstStyle>
            <a:lvl1pPr marL="0" indent="0" algn="ctr">
              <a:buNone/>
              <a:defRPr i="0"/>
            </a:lvl1pPr>
          </a:lstStyle>
          <a:p>
            <a:pPr lvl="0" rtl="0"/>
            <a:r>
              <a:rPr lang="ru-RU" noProof="0"/>
              <a:t>Здесь должен быть отзыв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="" xmlns:a16="http://schemas.microsoft.com/office/drawing/2014/main" id="{0146F28A-70F5-4E8B-8A3A-ADB1B6A080D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69301" y="3693626"/>
            <a:ext cx="3251132" cy="231102"/>
          </a:xfrm>
        </p:spPr>
        <p:txBody>
          <a:bodyPr rtlCol="0" anchor="t"/>
          <a:lstStyle>
            <a:lvl1pPr marL="0" indent="0" algn="r">
              <a:buFont typeface="Arial" panose="020B0604020202020204" pitchFamily="34" charset="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Имя и должность</a:t>
            </a:r>
          </a:p>
        </p:txBody>
      </p:sp>
    </p:spTree>
    <p:extLst>
      <p:ext uri="{BB962C8B-B14F-4D97-AF65-F5344CB8AC3E}">
        <p14:creationId xmlns:p14="http://schemas.microsoft.com/office/powerpoint/2010/main" val="236271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0" y="0"/>
            <a:ext cx="6336000" cy="6786563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2000" y="2377000"/>
            <a:ext cx="5472000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2000" y="4962525"/>
            <a:ext cx="5472000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A8EA9D3-63E1-4170-B9FF-2F1AF08CCA45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B6AE9C85-4EEF-40CA-AA18-4DC9F703F4F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831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5805D700-F00E-4505-8483-501219FB8BD2}"/>
              </a:ext>
            </a:extLst>
          </p:cNvPr>
          <p:cNvSpPr/>
          <p:nvPr userDrawn="1"/>
        </p:nvSpPr>
        <p:spPr>
          <a:xfrm>
            <a:off x="0" y="0"/>
            <a:ext cx="12192000" cy="636536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=""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</p:spTree>
    <p:extLst>
      <p:ext uri="{BB962C8B-B14F-4D97-AF65-F5344CB8AC3E}">
        <p14:creationId xmlns:p14="http://schemas.microsoft.com/office/powerpoint/2010/main" val="418683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=""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 3">
            <a:extLst>
              <a:ext uri="{FF2B5EF4-FFF2-40B4-BE49-F238E27FC236}">
                <a16:creationId xmlns=""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3" name="Объект 2">
            <a:extLst>
              <a:ext uri="{FF2B5EF4-FFF2-40B4-BE49-F238E27FC236}">
                <a16:creationId xmlns="" xmlns:a16="http://schemas.microsoft.com/office/drawing/2014/main" id="{DF554488-3F7D-4F3A-9AAF-73FB0977D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962" y="457200"/>
            <a:ext cx="5501126" cy="5411787"/>
          </a:xfrm>
        </p:spPr>
        <p:txBody>
          <a:bodyPr rtlCol="0"/>
          <a:lstStyle>
            <a:lvl1pPr>
              <a:buClr>
                <a:schemeClr val="bg1"/>
              </a:buCl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19967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1"/>
            <a:ext cx="6406950" cy="6857998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=""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0F80631D-0113-45B5-9716-6AED2430C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2" name="Текст 3">
            <a:extLst>
              <a:ext uri="{FF2B5EF4-FFF2-40B4-BE49-F238E27FC236}">
                <a16:creationId xmlns="" xmlns:a16="http://schemas.microsoft.com/office/drawing/2014/main" id="{81AC65F5-382D-4CF6-95CF-DD3FC6D96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9" name="Рисунок 2">
            <a:extLst>
              <a:ext uri="{FF2B5EF4-FFF2-40B4-BE49-F238E27FC236}">
                <a16:creationId xmlns="" xmlns:a16="http://schemas.microsoft.com/office/drawing/2014/main" id="{56321125-B861-4CD5-8023-6E403517657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04181" y="457201"/>
            <a:ext cx="5504688" cy="5403850"/>
          </a:xfrm>
        </p:spPr>
        <p:txBody>
          <a:bodyPr rtlCol="0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7718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9">
            <a:extLst>
              <a:ext uri="{FF2B5EF4-FFF2-40B4-BE49-F238E27FC236}">
                <a16:creationId xmlns="" xmlns:a16="http://schemas.microsoft.com/office/drawing/2014/main" id="{6FAD7B97-1B74-414B-B585-45E33908CBE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365363"/>
          </a:xfrm>
          <a:solidFill>
            <a:schemeClr val="tx1">
              <a:lumMod val="75000"/>
              <a:lumOff val="25000"/>
            </a:schemeClr>
          </a:solidFill>
        </p:spPr>
        <p:txBody>
          <a:bodyPr vert="vert270" lIns="144000" tIns="0" rIns="0" rtlCol="0" anchor="t"/>
          <a:lstStyle>
            <a:lvl1pPr marL="0" indent="0" algn="ctr">
              <a:buNone/>
              <a:defRPr sz="1100" i="1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или перетащите свое фото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DC433A2F-8949-4AAC-AE96-175254493AF4}"/>
              </a:ext>
            </a:extLst>
          </p:cNvPr>
          <p:cNvSpPr/>
          <p:nvPr userDrawn="1"/>
        </p:nvSpPr>
        <p:spPr>
          <a:xfrm>
            <a:off x="432000" y="1"/>
            <a:ext cx="11760000" cy="6365362"/>
          </a:xfrm>
          <a:prstGeom prst="rect">
            <a:avLst/>
          </a:prstGeom>
          <a:gradFill>
            <a:gsLst>
              <a:gs pos="36000">
                <a:schemeClr val="tx1">
                  <a:alpha val="60000"/>
                </a:schemeClr>
              </a:gs>
              <a:gs pos="100000">
                <a:schemeClr val="tx1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45B1DD-2DBA-49BF-BF09-5B70713A4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728" y="2377000"/>
            <a:ext cx="6299682" cy="2387600"/>
          </a:xfrm>
        </p:spPr>
        <p:txBody>
          <a:bodyPr rtlCol="0" anchor="b"/>
          <a:lstStyle>
            <a:lvl1pPr algn="l">
              <a:defRPr sz="4200" spc="-3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 2">
            <a:extLst>
              <a:ext uri="{FF2B5EF4-FFF2-40B4-BE49-F238E27FC236}">
                <a16:creationId xmlns="" xmlns:a16="http://schemas.microsoft.com/office/drawing/2014/main" id="{C7A60831-AA5D-4359-AACC-37D7271F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728" y="4962525"/>
            <a:ext cx="6299682" cy="1219200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C1384471-818E-4B2E-BA19-852421944514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FBA5E93-E4C5-4917-B92A-53FC468CFEBD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C109B30-9CC9-4BE8-AB10-1BA398CAB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="" xmlns:a16="http://schemas.microsoft.com/office/drawing/2014/main" id="{AF77174B-114F-48DF-AFBF-1AA3416ACD4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</p:spTree>
    <p:extLst>
      <p:ext uri="{BB962C8B-B14F-4D97-AF65-F5344CB8AC3E}">
        <p14:creationId xmlns:p14="http://schemas.microsoft.com/office/powerpoint/2010/main" val="149566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содержимое и изображение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428A921-D1FB-449F-8402-7C032AAABB1C}"/>
              </a:ext>
            </a:extLst>
          </p:cNvPr>
          <p:cNvSpPr/>
          <p:nvPr userDrawn="1"/>
        </p:nvSpPr>
        <p:spPr>
          <a:xfrm>
            <a:off x="5353050" y="3714749"/>
            <a:ext cx="6406950" cy="3143249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999" y="3714746"/>
            <a:ext cx="4416225" cy="2364591"/>
          </a:xfrm>
        </p:spPr>
        <p:txBody>
          <a:bodyPr rtlCol="0" anchor="t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8103" y="3981451"/>
            <a:ext cx="5749483" cy="1343026"/>
          </a:xfrm>
        </p:spPr>
        <p:txBody>
          <a:bodyPr rtlCol="0"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5" name="Рисунок 4">
            <a:extLst>
              <a:ext uri="{FF2B5EF4-FFF2-40B4-BE49-F238E27FC236}">
                <a16:creationId xmlns="" xmlns:a16="http://schemas.microsoft.com/office/drawing/2014/main" id="{528B6E3D-9C01-45EA-9E2B-711EC1B84F8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353050" y="0"/>
            <a:ext cx="640695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18" name="Нижний колонтитул 17">
            <a:extLst>
              <a:ext uri="{FF2B5EF4-FFF2-40B4-BE49-F238E27FC236}">
                <a16:creationId xmlns="" xmlns:a16="http://schemas.microsoft.com/office/drawing/2014/main" id="{1EC63334-B325-4256-8AA0-6F5A11030DE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32000" y="6365363"/>
            <a:ext cx="4416225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="" xmlns:a16="http://schemas.microsoft.com/office/drawing/2014/main" id="{CC8965A7-6363-464F-998B-64E00F4F49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58442" y="5657850"/>
            <a:ext cx="5749334" cy="111994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</p:spTree>
    <p:extLst>
      <p:ext uri="{BB962C8B-B14F-4D97-AF65-F5344CB8AC3E}">
        <p14:creationId xmlns:p14="http://schemas.microsoft.com/office/powerpoint/2010/main" val="342066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нкты с изображени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3509F9E9-0483-4A79-B997-B23DAC1644C1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Подзаголовок</a:t>
            </a:r>
          </a:p>
        </p:txBody>
      </p:sp>
      <p:sp>
        <p:nvSpPr>
          <p:cNvPr id="49" name="Текст 8">
            <a:extLst>
              <a:ext uri="{FF2B5EF4-FFF2-40B4-BE49-F238E27FC236}">
                <a16:creationId xmlns="" xmlns:a16="http://schemas.microsoft.com/office/drawing/2014/main" id="{305CEEFA-58BB-4AFA-AD31-BEE38B013E0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0" name="Текст 10">
            <a:extLst>
              <a:ext uri="{FF2B5EF4-FFF2-40B4-BE49-F238E27FC236}">
                <a16:creationId xmlns="" xmlns:a16="http://schemas.microsoft.com/office/drawing/2014/main" id="{BEEE40C3-341F-4063-8D33-B1328863FB3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1" name="Текст 8">
            <a:extLst>
              <a:ext uri="{FF2B5EF4-FFF2-40B4-BE49-F238E27FC236}">
                <a16:creationId xmlns="" xmlns:a16="http://schemas.microsoft.com/office/drawing/2014/main" id="{D09CE291-B951-4300-9D67-154E4BB557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718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2" name="Текст 10">
            <a:extLst>
              <a:ext uri="{FF2B5EF4-FFF2-40B4-BE49-F238E27FC236}">
                <a16:creationId xmlns="" xmlns:a16="http://schemas.microsoft.com/office/drawing/2014/main" id="{0D3A393C-4D8C-49BC-934D-B57BE1B2840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718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3" name="Текст 8">
            <a:extLst>
              <a:ext uri="{FF2B5EF4-FFF2-40B4-BE49-F238E27FC236}">
                <a16:creationId xmlns="" xmlns:a16="http://schemas.microsoft.com/office/drawing/2014/main" id="{08906184-3520-4606-AF8B-59ECFFA6D75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119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4" name="Текст 10">
            <a:extLst>
              <a:ext uri="{FF2B5EF4-FFF2-40B4-BE49-F238E27FC236}">
                <a16:creationId xmlns="" xmlns:a16="http://schemas.microsoft.com/office/drawing/2014/main" id="{8A64BEB9-7FB0-4DF9-BFE9-62016E83E89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119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5" name="Текст 8">
            <a:extLst>
              <a:ext uri="{FF2B5EF4-FFF2-40B4-BE49-F238E27FC236}">
                <a16:creationId xmlns="" xmlns:a16="http://schemas.microsoft.com/office/drawing/2014/main" id="{4CCC1C98-37FD-4404-8383-72ED535FE57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45195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6" name="Текст 10">
            <a:extLst>
              <a:ext uri="{FF2B5EF4-FFF2-40B4-BE49-F238E27FC236}">
                <a16:creationId xmlns="" xmlns:a16="http://schemas.microsoft.com/office/drawing/2014/main" id="{B24BD1AE-AB0E-40FA-AEA8-8D687D84B56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45195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57" name="Текст 8">
            <a:extLst>
              <a:ext uri="{FF2B5EF4-FFF2-40B4-BE49-F238E27FC236}">
                <a16:creationId xmlns="" xmlns:a16="http://schemas.microsoft.com/office/drawing/2014/main" id="{CA2F0EA7-F3F7-443F-BA0D-4916B618C56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92000" y="3971432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58" name="Текст 10">
            <a:extLst>
              <a:ext uri="{FF2B5EF4-FFF2-40B4-BE49-F238E27FC236}">
                <a16:creationId xmlns="" xmlns:a16="http://schemas.microsoft.com/office/drawing/2014/main" id="{2BB6E6C3-1F6A-41B6-8EE0-6FDCBA34413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792000" y="4605832"/>
            <a:ext cx="198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16" name="Рисунок 15">
            <a:extLst>
              <a:ext uri="{FF2B5EF4-FFF2-40B4-BE49-F238E27FC236}">
                <a16:creationId xmlns="" xmlns:a16="http://schemas.microsoft.com/office/drawing/2014/main" id="{B2738624-9DAA-4152-9A77-80BBB71AD5F1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3180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9" name="Рисунок 15">
            <a:extLst>
              <a:ext uri="{FF2B5EF4-FFF2-40B4-BE49-F238E27FC236}">
                <a16:creationId xmlns="" xmlns:a16="http://schemas.microsoft.com/office/drawing/2014/main" id="{522AE46C-0845-4BB0-9861-06071BCF56F6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27718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0" name="Рисунок 15">
            <a:extLst>
              <a:ext uri="{FF2B5EF4-FFF2-40B4-BE49-F238E27FC236}">
                <a16:creationId xmlns="" xmlns:a16="http://schemas.microsoft.com/office/drawing/2014/main" id="{D791A6AF-478F-443B-A785-F82A8DBA9F30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51122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1" name="Рисунок 15">
            <a:extLst>
              <a:ext uri="{FF2B5EF4-FFF2-40B4-BE49-F238E27FC236}">
                <a16:creationId xmlns="" xmlns:a16="http://schemas.microsoft.com/office/drawing/2014/main" id="{1A65AFE9-2875-44A5-BF13-6E8438892669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7451950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62" name="Рисунок 15">
            <a:extLst>
              <a:ext uri="{FF2B5EF4-FFF2-40B4-BE49-F238E27FC236}">
                <a16:creationId xmlns="" xmlns:a16="http://schemas.microsoft.com/office/drawing/2014/main" id="{069B9167-077F-4123-82C5-01EB62AFB3E6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780587" y="1735138"/>
            <a:ext cx="1979613" cy="1981200"/>
          </a:xfrm>
          <a:solidFill>
            <a:schemeClr val="bg1">
              <a:lumMod val="95000"/>
              <a:alpha val="70000"/>
            </a:schemeClr>
          </a:solidFill>
          <a:ln w="95250" cap="sq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406483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нкты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32000" y="6365363"/>
            <a:ext cx="5472000" cy="412431"/>
          </a:xfrm>
        </p:spPr>
        <p:txBody>
          <a:bodyPr rtlCol="0"/>
          <a:lstStyle/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Рисунок 4">
            <a:extLst>
              <a:ext uri="{FF2B5EF4-FFF2-40B4-BE49-F238E27FC236}">
                <a16:creationId xmlns=""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3" name="Текст 8">
            <a:extLst>
              <a:ext uri="{FF2B5EF4-FFF2-40B4-BE49-F238E27FC236}">
                <a16:creationId xmlns=""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8800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=""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800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=""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2527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2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=""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02527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7" name="Текст 8">
            <a:extLst>
              <a:ext uri="{FF2B5EF4-FFF2-40B4-BE49-F238E27FC236}">
                <a16:creationId xmlns="" xmlns:a16="http://schemas.microsoft.com/office/drawing/2014/main" id="{C595063C-F901-4E60-A714-6454F42F0D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117052" y="4130531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3</a:t>
            </a:r>
          </a:p>
        </p:txBody>
      </p:sp>
      <p:sp>
        <p:nvSpPr>
          <p:cNvPr id="18" name="Текст 10">
            <a:extLst>
              <a:ext uri="{FF2B5EF4-FFF2-40B4-BE49-F238E27FC236}">
                <a16:creationId xmlns="" xmlns:a16="http://schemas.microsoft.com/office/drawing/2014/main" id="{C7672B0A-0079-40F6-8B93-A5F1DB5882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117052" y="4764931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</p:spTree>
    <p:extLst>
      <p:ext uri="{BB962C8B-B14F-4D97-AF65-F5344CB8AC3E}">
        <p14:creationId xmlns:p14="http://schemas.microsoft.com/office/powerpoint/2010/main" val="546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пункта со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EFA8C4C-FE50-44C1-8434-6C7BB898173F}"/>
              </a:ext>
            </a:extLst>
          </p:cNvPr>
          <p:cNvSpPr/>
          <p:nvPr userDrawn="1"/>
        </p:nvSpPr>
        <p:spPr>
          <a:xfrm>
            <a:off x="432000" y="0"/>
            <a:ext cx="5472000" cy="6858000"/>
          </a:xfrm>
          <a:prstGeom prst="rect">
            <a:avLst/>
          </a:prstGeom>
          <a:gradFill>
            <a:gsLst>
              <a:gs pos="0">
                <a:schemeClr val="tx1">
                  <a:lumMod val="75000"/>
                  <a:lumOff val="25000"/>
                </a:schemeClr>
              </a:gs>
              <a:gs pos="100000">
                <a:schemeClr val="tx1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0728" y="5657850"/>
            <a:ext cx="4974545" cy="707513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Подзаголовок, ключевую фразу или размытое изображение можно добавить сюда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0" name="Рисунок 4">
            <a:extLst>
              <a:ext uri="{FF2B5EF4-FFF2-40B4-BE49-F238E27FC236}">
                <a16:creationId xmlns="" xmlns:a16="http://schemas.microsoft.com/office/drawing/2014/main" id="{704BE0A1-F26A-4947-971D-055860FFC9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2000" y="0"/>
            <a:ext cx="5472000" cy="3714747"/>
          </a:xfr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Font typeface="Arial" panose="020B0604020202020204" pitchFamily="34" charset="0"/>
              <a:buNone/>
              <a:defRPr lang="en-ZA" sz="1100" i="1">
                <a:solidFill>
                  <a:schemeClr val="l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lvl="0" algn="ctr" rtl="0"/>
            <a:r>
              <a:rPr lang="ru-RU" noProof="0"/>
              <a:t>Вставьте или перетащите свое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728" y="3981450"/>
            <a:ext cx="4974545" cy="1343025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ZA" sz="36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3" name="Текст 8">
            <a:extLst>
              <a:ext uri="{FF2B5EF4-FFF2-40B4-BE49-F238E27FC236}">
                <a16:creationId xmlns="" xmlns:a16="http://schemas.microsoft.com/office/drawing/2014/main" id="{B51A342D-6638-406F-A54B-59B56F36AD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5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3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="" xmlns:a16="http://schemas.microsoft.com/office/drawing/2014/main" id="{C32169FB-F8BF-46FF-8BDE-E27C751C1C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0785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15" name="Текст 8">
            <a:extLst>
              <a:ext uri="{FF2B5EF4-FFF2-40B4-BE49-F238E27FC236}">
                <a16:creationId xmlns="" xmlns:a16="http://schemas.microsoft.com/office/drawing/2014/main" id="{051BC42F-45BF-462B-A15F-54639A5DA4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402677" y="5010963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4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="" xmlns:a16="http://schemas.microsoft.com/office/drawing/2014/main" id="{08A990CD-AF1D-4FBE-B3FF-4BC5BE2BF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02677" y="5645363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пункта</a:t>
            </a:r>
          </a:p>
        </p:txBody>
      </p:sp>
      <p:sp>
        <p:nvSpPr>
          <p:cNvPr id="23" name="Текст 8">
            <a:extLst>
              <a:ext uri="{FF2B5EF4-FFF2-40B4-BE49-F238E27FC236}">
                <a16:creationId xmlns="" xmlns:a16="http://schemas.microsoft.com/office/drawing/2014/main" id="{B71CBA76-3CE4-4FA7-8940-41ECC9129C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85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1</a:t>
            </a:r>
          </a:p>
        </p:txBody>
      </p:sp>
      <p:sp>
        <p:nvSpPr>
          <p:cNvPr id="24" name="Текст 10">
            <a:extLst>
              <a:ext uri="{FF2B5EF4-FFF2-40B4-BE49-F238E27FC236}">
                <a16:creationId xmlns="" xmlns:a16="http://schemas.microsoft.com/office/drawing/2014/main" id="{ADC8FCF6-5E2F-4976-8979-F493766C38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0785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  <p:sp>
        <p:nvSpPr>
          <p:cNvPr id="25" name="Текст 8">
            <a:extLst>
              <a:ext uri="{FF2B5EF4-FFF2-40B4-BE49-F238E27FC236}">
                <a16:creationId xmlns="" xmlns:a16="http://schemas.microsoft.com/office/drawing/2014/main" id="{F111F3D7-9557-4D01-B2FB-38A2FFA105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02677" y="2360347"/>
            <a:ext cx="180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Маркер 2</a:t>
            </a:r>
          </a:p>
        </p:txBody>
      </p:sp>
      <p:sp>
        <p:nvSpPr>
          <p:cNvPr id="26" name="Текст 10">
            <a:extLst>
              <a:ext uri="{FF2B5EF4-FFF2-40B4-BE49-F238E27FC236}">
                <a16:creationId xmlns="" xmlns:a16="http://schemas.microsoft.com/office/drawing/2014/main" id="{FE89EBCC-101B-4979-93C1-08579B03199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402677" y="2994747"/>
            <a:ext cx="1800000" cy="720000"/>
          </a:xfrm>
        </p:spPr>
        <p:txBody>
          <a:bodyPr rtlCol="0"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маркера</a:t>
            </a:r>
          </a:p>
        </p:txBody>
      </p:sp>
    </p:spTree>
    <p:extLst>
      <p:ext uri="{BB962C8B-B14F-4D97-AF65-F5344CB8AC3E}">
        <p14:creationId xmlns:p14="http://schemas.microsoft.com/office/powerpoint/2010/main" val="304084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фровой продук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CE857ED-B36A-4B8A-81C4-94389617E2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3465" y="1007667"/>
            <a:ext cx="11528535" cy="564538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A85E10-5A18-4C86-8310-FA9CF8DF8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06229A-0702-4CD6-B5F1-0DC746CC4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3613424"/>
            <a:ext cx="3974900" cy="2465913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2E533DB-3399-4A25-BB80-899E9CC78DB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="" xmlns:a16="http://schemas.microsoft.com/office/drawing/2014/main" id="{19A57786-309B-4137-8B30-4011FC0D4F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177496E8-E637-4081-A0D0-AB167EE4590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582738"/>
            <a:ext cx="3975100" cy="1744662"/>
          </a:xfrm>
        </p:spPr>
        <p:txBody>
          <a:bodyPr rtlCol="0" anchor="b"/>
          <a:lstStyle>
            <a:lvl1pPr marL="0" indent="0"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Выделенный текст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="" xmlns:a16="http://schemas.microsoft.com/office/drawing/2014/main" id="{DE221C2C-B20F-4F90-A44F-08EE879BA9C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7319" y="1450975"/>
            <a:ext cx="6974680" cy="3935414"/>
          </a:xfrm>
          <a:solidFill>
            <a:schemeClr val="bg1">
              <a:lumMod val="95000"/>
              <a:alpha val="70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ru-RU" noProof="0"/>
              <a:t>Вставьте или перетащите свой макет экрана</a:t>
            </a:r>
          </a:p>
        </p:txBody>
      </p:sp>
    </p:spTree>
    <p:extLst>
      <p:ext uri="{BB962C8B-B14F-4D97-AF65-F5344CB8AC3E}">
        <p14:creationId xmlns:p14="http://schemas.microsoft.com/office/powerpoint/2010/main" val="774500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="" xmlns:a16="http://schemas.microsoft.com/office/drawing/2014/main" id="{EAE51FED-0A73-4769-96A2-4C362E5D9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455B16D-31A1-4D28-ADC4-0BDEF4E07DFF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008000"/>
            <a:ext cx="11340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ru-RU" noProof="0"/>
              <a:t>Строка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C4D4C6E-0D63-44CE-B0B4-BAA8F101EAF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231749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3C0B96F-9D35-4001-9F9C-1A7004D61F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A1C915CA-DB91-4B68-8DB8-2745ADA585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0BF46361-E4F6-47BA-9660-22CF6C0669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1498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2BB15A8A-91AC-4F5D-A727-1D120F5D43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91247" y="4637931"/>
            <a:ext cx="1980000" cy="72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Описание раздела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1A87D1D6-A833-418D-948C-DDF79372310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31749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1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729FC9F6-9736-4DA2-A807-7430389A47F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11498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2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="" xmlns:a16="http://schemas.microsoft.com/office/drawing/2014/main" id="{8FD41719-B17D-4C65-8905-CFB25698E4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91247" y="4003531"/>
            <a:ext cx="1980000" cy="360000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Раздел 3</a:t>
            </a:r>
          </a:p>
        </p:txBody>
      </p:sp>
    </p:spTree>
    <p:extLst>
      <p:ext uri="{BB962C8B-B14F-4D97-AF65-F5344CB8AC3E}">
        <p14:creationId xmlns:p14="http://schemas.microsoft.com/office/powerpoint/2010/main" val="230680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06A7F847-7F52-4026-B418-55C25C28C4CB}"/>
              </a:ext>
            </a:extLst>
          </p:cNvPr>
          <p:cNvSpPr/>
          <p:nvPr userDrawn="1"/>
        </p:nvSpPr>
        <p:spPr>
          <a:xfrm>
            <a:off x="0" y="6365364"/>
            <a:ext cx="12192000" cy="421200"/>
          </a:xfrm>
          <a:prstGeom prst="rect">
            <a:avLst/>
          </a:prstGeom>
          <a:gradFill>
            <a:gsLst>
              <a:gs pos="53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47D8FD-2235-485B-95E1-2EBD5AB47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="" xmlns:a16="http://schemas.microsoft.com/office/drawing/2014/main" id="{99F4A233-446A-4EDA-9622-BBF0631DF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728000"/>
            <a:ext cx="1134000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04A2955-0629-484D-8B16-D4500802A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2000" y="6365363"/>
            <a:ext cx="420000" cy="4212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vert="horz" lIns="0" tIns="0" rIns="0" bIns="0" rtlCol="0" anchor="ctr"/>
          <a:lstStyle>
            <a:lvl1pPr algn="ctr"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rtl="0"/>
            <a:fld id="{4B73C415-D670-4716-A5EC-CC4D52CA2BA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="" xmlns:a16="http://schemas.microsoft.com/office/drawing/2014/main" id="{DBD150CE-DC66-461D-A66C-7CF330704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363"/>
            <a:ext cx="5472000" cy="41243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Добавление нижнего колонтитула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00ED0A63-77FF-4992-99DD-A09E96E22ACC}"/>
              </a:ext>
            </a:extLst>
          </p:cNvPr>
          <p:cNvSpPr/>
          <p:nvPr userDrawn="1"/>
        </p:nvSpPr>
        <p:spPr>
          <a:xfrm>
            <a:off x="-1" y="6786563"/>
            <a:ext cx="11771999" cy="71437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6335A3F-070E-4B0E-A4FA-9B3279A2897C}"/>
              </a:ext>
            </a:extLst>
          </p:cNvPr>
          <p:cNvSpPr/>
          <p:nvPr userDrawn="1"/>
        </p:nvSpPr>
        <p:spPr>
          <a:xfrm>
            <a:off x="11771999" y="6786563"/>
            <a:ext cx="420000" cy="714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3" name="Надпись 12">
            <a:extLst>
              <a:ext uri="{FF2B5EF4-FFF2-40B4-BE49-F238E27FC236}">
                <a16:creationId xmlns="" xmlns:a16="http://schemas.microsoft.com/office/drawing/2014/main" id="{7C7EB16B-9FE5-4954-8D9A-47381E739BF5}"/>
              </a:ext>
            </a:extLst>
          </p:cNvPr>
          <p:cNvSpPr txBox="1"/>
          <p:nvPr userDrawn="1"/>
        </p:nvSpPr>
        <p:spPr>
          <a:xfrm>
            <a:off x="9529311" y="6365363"/>
            <a:ext cx="2047875" cy="4299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 rtl="0"/>
            <a:r>
              <a:rPr lang="ru-RU" sz="1200" b="0" noProof="0">
                <a:solidFill>
                  <a:schemeClr val="bg1">
                    <a:lumMod val="65000"/>
                  </a:schemeClr>
                </a:solidFill>
                <a:latin typeface="+mn-lt"/>
              </a:rPr>
              <a:t>ИМЯ ИЛИ ЛОГОТИП</a:t>
            </a:r>
          </a:p>
        </p:txBody>
      </p:sp>
    </p:spTree>
    <p:extLst>
      <p:ext uri="{BB962C8B-B14F-4D97-AF65-F5344CB8AC3E}">
        <p14:creationId xmlns:p14="http://schemas.microsoft.com/office/powerpoint/2010/main" val="22448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62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4" r:id="rId9"/>
    <p:sldLayoutId id="2147483665" r:id="rId10"/>
    <p:sldLayoutId id="2147483666" r:id="rId11"/>
    <p:sldLayoutId id="2147483667" r:id="rId12"/>
    <p:sldLayoutId id="2147483650" r:id="rId13"/>
    <p:sldLayoutId id="2147483652" r:id="rId14"/>
    <p:sldLayoutId id="2147483653" r:id="rId15"/>
    <p:sldLayoutId id="2147483668" r:id="rId16"/>
    <p:sldLayoutId id="2147483669" r:id="rId17"/>
    <p:sldLayoutId id="2147483671" r:id="rId18"/>
    <p:sldLayoutId id="2147483672" r:id="rId19"/>
    <p:sldLayoutId id="2147483654" r:id="rId20"/>
    <p:sldLayoutId id="2147483678" r:id="rId21"/>
    <p:sldLayoutId id="2147483655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9" r:id="rId28"/>
    <p:sldLayoutId id="2147483680" r:id="rId29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1000"/>
        </a:spcBef>
        <a:spcAft>
          <a:spcPts val="500"/>
        </a:spcAft>
        <a:buClr>
          <a:schemeClr val="accent1"/>
        </a:buClr>
        <a:buFont typeface="Arial" panose="020B0604020202020204" pitchFamily="34" charset="0"/>
        <a:buChar char="○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4" b="830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8" name="Прямоугольник 27" title="Темный полупрозрачный фон">
            <a:extLst>
              <a:ext uri="{FF2B5EF4-FFF2-40B4-BE49-F238E27FC236}">
                <a16:creationId xmlns="" xmlns:a16="http://schemas.microsoft.com/office/drawing/2014/main" id="{E93CFE69-79B0-440B-949E-DA17AD834A10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261015" y="2355363"/>
            <a:ext cx="7414835" cy="2387600"/>
          </a:xfrm>
        </p:spPr>
        <p:txBody>
          <a:bodyPr rtlCol="0"/>
          <a:lstStyle/>
          <a:p>
            <a:pPr>
              <a:lnSpc>
                <a:spcPct val="100000"/>
              </a:lnSpc>
            </a:pPr>
            <a:r>
              <a:rPr lang="ru-RU" sz="6600" b="1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rPr>
              <a:t>Перевозка негабаритных грузов</a:t>
            </a:r>
            <a:endParaRPr lang="ru-RU" sz="6000" dirty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6" name="Прямая соединительная линия 15" title="Разделитель">
            <a:extLst>
              <a:ext uri="{FF2B5EF4-FFF2-40B4-BE49-F238E27FC236}">
                <a16:creationId xmlns="" xmlns:a16="http://schemas.microsoft.com/office/drawing/2014/main" id="{F3753AF9-461F-4049-BB9D-621E76A51470}"/>
              </a:ext>
            </a:extLst>
          </p:cNvPr>
          <p:cNvCxnSpPr>
            <a:cxnSpLocks/>
          </p:cNvCxnSpPr>
          <p:nvPr/>
        </p:nvCxnSpPr>
        <p:spPr>
          <a:xfrm>
            <a:off x="217474" y="4746172"/>
            <a:ext cx="3571782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65124A8-7554-4DB8-896F-F9946B9CF1F9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217473" y="5020700"/>
            <a:ext cx="3910389" cy="1559563"/>
          </a:xfrm>
        </p:spPr>
        <p:txBody>
          <a:bodyPr rtlCol="0"/>
          <a:lstStyle/>
          <a:p>
            <a:pPr fontAlgn="base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fontAlgn="base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на транспорте (по видам) 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fontAlgn="base"/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Неревяткина. А.Н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/>
              <a:t>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57943" y="177147"/>
            <a:ext cx="9631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ТРАНСПОРТА РОССИЙСКОЙ ФЕДЕРАЦИИ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АГЕНТСТВО ЖЕЛЕЗНОДОРОЖНОГО ТРАНСПОРТА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федерального государственного бюджетного образовательного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учреждения высшего образования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«Самарский государственный университет путей сообщения» в г. Саратове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ctr" fontAlgn="base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СамГУПС в г. Саратове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419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7D1F8E-48FE-488B-A9FF-5984CD8E4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ГАБАРИТРНЫЕ ВОРОТА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10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1026103"/>
            <a:ext cx="56257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Ворота представляют собой раму, внутри которой по очертанию габарита погрузки шарнирно укреплены планки.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7" r="29143"/>
          <a:stretch/>
        </p:blipFill>
        <p:spPr>
          <a:xfrm>
            <a:off x="5844988" y="0"/>
            <a:ext cx="6347012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20090719_20890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889904"/>
            <a:ext cx="5844988" cy="3896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5844988" y="0"/>
            <a:ext cx="0" cy="68580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2889904"/>
            <a:ext cx="58449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147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11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24"/>
            <a:ext cx="12192000" cy="686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3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7D1F8E-48FE-488B-A9FF-5984CD8E4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345532" y="580045"/>
            <a:ext cx="11340000" cy="432000"/>
          </a:xfrm>
        </p:spPr>
        <p:txBody>
          <a:bodyPr rtlCol="0"/>
          <a:lstStyle/>
          <a:p>
            <a:pPr algn="r"/>
            <a:r>
              <a:rPr lang="ru-RU" alt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типы </a:t>
            </a:r>
            <a:r>
              <a:rPr lang="ru-RU" alt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транспортеров</a:t>
            </a:r>
            <a:r>
              <a:rPr lang="ru-RU" alt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br>
              <a:rPr lang="ru-RU" altLang="ru-RU" sz="4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12</a:t>
            </a:fld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898468" y="2346172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Платформенные </a:t>
            </a: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Площадочные</a:t>
            </a: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Колодцеобразные</a:t>
            </a: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Сцепные</a:t>
            </a: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Сочленённые</a:t>
            </a:r>
            <a:endParaRPr lang="ru-RU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20983"/>
            <a:ext cx="3657600" cy="232518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2346172"/>
            <a:ext cx="3657600" cy="227990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4626076"/>
            <a:ext cx="3657600" cy="223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5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13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77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67321" y="4994757"/>
            <a:ext cx="71634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Платформенный </a:t>
            </a:r>
            <a:r>
              <a:rPr lang="ru-RU" alt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транспортер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99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14</a:t>
            </a:fld>
            <a:endParaRPr lang="ru-RU"/>
          </a:p>
        </p:txBody>
      </p:sp>
      <p:pic>
        <p:nvPicPr>
          <p:cNvPr id="4" name="Содержимое 3" descr="0_32ada_8bc7a51d_XL.jpe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2531"/>
            <a:ext cx="12192000" cy="6845469"/>
          </a:xfrm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619602" y="5421477"/>
            <a:ext cx="69788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Площадочные транспортёры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33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15</a:t>
            </a:fld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36234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16</a:t>
            </a:fld>
            <a:endParaRPr lang="ru-RU"/>
          </a:p>
        </p:txBody>
      </p:sp>
      <p:pic>
        <p:nvPicPr>
          <p:cNvPr id="6" name="Содержимое 4" descr="колод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-15884"/>
            <a:ext cx="12192000" cy="6873884"/>
          </a:xfrm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68472" y="5929632"/>
            <a:ext cx="6972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Колодцеобразные транспортёры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96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17</a:t>
            </a:fld>
            <a:endParaRPr lang="ru-RU"/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1306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18</a:t>
            </a:fld>
            <a:endParaRPr lang="ru-RU"/>
          </a:p>
        </p:txBody>
      </p:sp>
      <p:pic>
        <p:nvPicPr>
          <p:cNvPr id="7" name="Содержимое 3" descr="14-605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74024" y="-1"/>
            <a:ext cx="12266023" cy="6958149"/>
          </a:xfrm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322949" y="483717"/>
            <a:ext cx="57418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Сцепные транспортёры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35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19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" y="2066108"/>
            <a:ext cx="12189730" cy="479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3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>
            <a:extLst>
              <a:ext uri="{FF2B5EF4-FFF2-40B4-BE49-F238E27FC236}">
                <a16:creationId xmlns="" xmlns:a16="http://schemas.microsoft.com/office/drawing/2014/main" id="{358B6C62-CDD6-4E2C-8BC8-699230D39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118" y="801944"/>
            <a:ext cx="5289532" cy="3421862"/>
          </a:xfrm>
        </p:spPr>
        <p:txBody>
          <a:bodyPr rtlCol="0"/>
          <a:lstStyle/>
          <a:p>
            <a:pPr marL="0" indent="0">
              <a:buNone/>
            </a:pP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Негабаритным</a:t>
            </a:r>
            <a:r>
              <a:rPr lang="ru-RU" sz="2800" dirty="0" smtClean="0"/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 груз, если он при размещении в открытом подвижном составе, находящемся на прямом горизонтальном участке пути, превышает очертания габарита погрузки или его геометрические выносы в кривых за пределы габарита погрузки превышают геометрические выносы в соответствующих кривых расчетного вагона. </a:t>
            </a:r>
            <a:endParaRPr lang="ru-RU" sz="16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A03D6D45-09FB-4A71-8BA9-C71413D258DB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ru-RU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НЕГАБАРИТНОСТЬ</a:t>
            </a:r>
            <a:endParaRPr lang="ru-RU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5" name="Прямая соединительная линия 44" title="Разделитель">
            <a:extLst>
              <a:ext uri="{FF2B5EF4-FFF2-40B4-BE49-F238E27FC236}">
                <a16:creationId xmlns="" xmlns:a16="http://schemas.microsoft.com/office/drawing/2014/main" id="{68893E2F-227D-4472-B59F-3DEBF46C0EDC}"/>
              </a:ext>
            </a:extLst>
          </p:cNvPr>
          <p:cNvCxnSpPr>
            <a:cxnSpLocks/>
          </p:cNvCxnSpPr>
          <p:nvPr/>
        </p:nvCxnSpPr>
        <p:spPr bwMode="ltGray">
          <a:xfrm>
            <a:off x="5657669" y="5491163"/>
            <a:ext cx="5750421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Текст 28">
            <a:extLst>
              <a:ext uri="{FF2B5EF4-FFF2-40B4-BE49-F238E27FC236}">
                <a16:creationId xmlns="" xmlns:a16="http://schemas.microsoft.com/office/drawing/2014/main" id="{CAA3871B-5A80-4D63-B9BD-FFAB1FF706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658441" y="5657850"/>
            <a:ext cx="5915249" cy="1119943"/>
          </a:xfrm>
        </p:spPr>
        <p:txBody>
          <a:bodyPr rtlCol="0"/>
          <a:lstStyle/>
          <a:p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односторонняя и двухсторонняя</a:t>
            </a:r>
            <a:endParaRPr lang="ru-RU" sz="3200" i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AAEF3E39-2332-4C12-9142-1DB674D9F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 rtl="0"/>
              <a:t>2</a:t>
            </a:fld>
            <a:endParaRPr lang="ru-RU" noProof="1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9215" t="34313" r="35428" b="34957"/>
          <a:stretch/>
        </p:blipFill>
        <p:spPr>
          <a:xfrm>
            <a:off x="5442856" y="801944"/>
            <a:ext cx="6749143" cy="210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6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20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83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166710" y="414048"/>
            <a:ext cx="61322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Сочленённые транспортёры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31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C498C9-E1DA-42F3-BFAC-49037F6A5E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21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8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95385A3C-2778-4B23-9530-DFD5A61DA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771" y="1929875"/>
            <a:ext cx="9643817" cy="432000"/>
          </a:xfrm>
        </p:spPr>
        <p:txBody>
          <a:bodyPr rtlCol="0"/>
          <a:lstStyle/>
          <a:p>
            <a:pPr algn="ctr"/>
            <a:r>
              <a:rPr lang="ru-RU" sz="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Маневровая работа </a:t>
            </a:r>
            <a:br>
              <a:rPr lang="ru-RU" sz="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6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негабаритными грузами</a:t>
            </a:r>
            <a:endParaRPr lang="ru-RU" sz="6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585A09F-6080-4B8E-A419-A648032805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22</a:t>
            </a:fld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921829" y="6502356"/>
            <a:ext cx="5850171" cy="25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1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62780F-92D5-4FF5-8003-B57A9BC2B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2674" y="1119976"/>
            <a:ext cx="8665029" cy="432000"/>
          </a:xfrm>
        </p:spPr>
        <p:txBody>
          <a:bodyPr rtlCol="0"/>
          <a:lstStyle/>
          <a:p>
            <a:pPr algn="ctr" rtl="0"/>
            <a:r>
              <a:rPr lang="ru-RU" sz="7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ЗАПРЕЩАЕТСЯ!</a:t>
            </a:r>
            <a:endParaRPr lang="ru-RU" sz="7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24A397D-62A9-44C3-986F-8353C53D680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23</a:t>
            </a:fld>
            <a:endParaRPr lang="ru-RU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471748" y="3114898"/>
            <a:ext cx="8713788" cy="201612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50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8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altLang="ru-RU" dirty="0" smtClean="0"/>
              <a:t>	</a:t>
            </a:r>
            <a:r>
              <a:rPr lang="ru-RU" altLang="ru-RU" sz="28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производить  маневры толчками и распускать с  горки платформы и полувагоны, загруженные грузами боковой  и нижней негабаритности 4-й, 5-й и 6-й степеней, верхней 3-й степени  и сверхнегабаритными, а также  груженые транспортеры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921829" y="6502356"/>
            <a:ext cx="5850171" cy="25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49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6B98374-402C-493E-B043-05E76BE578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 rtl="0"/>
              <a:t>24</a:t>
            </a:fld>
            <a:endParaRPr lang="ru-RU" noProof="1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899790"/>
            <a:ext cx="42062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Маневры с вагонами (транспортерами), загруженными грузами боковой и нижней негабаритности 4-й, 5-й и 6-й степеней и сверхнегабаритными в указанных зонах, производятся со скоростью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15 км/час.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921829" y="6502356"/>
            <a:ext cx="5850171" cy="25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17" y="1082670"/>
            <a:ext cx="7907383" cy="4521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958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921829" y="6502356"/>
            <a:ext cx="5850171" cy="25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 title="Темный полупрозрачный фон">
            <a:extLst>
              <a:ext uri="{FF2B5EF4-FFF2-40B4-BE49-F238E27FC236}">
                <a16:creationId xmlns="" xmlns:a16="http://schemas.microsoft.com/office/drawing/2014/main" id="{A851B3CA-790D-465D-9B97-AA9876E357B9}"/>
              </a:ext>
            </a:extLst>
          </p:cNvPr>
          <p:cNvSpPr/>
          <p:nvPr/>
        </p:nvSpPr>
        <p:spPr>
          <a:xfrm>
            <a:off x="5883687" y="0"/>
            <a:ext cx="5926454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10" name="Прямоугольник 9"/>
          <p:cNvSpPr/>
          <p:nvPr/>
        </p:nvSpPr>
        <p:spPr>
          <a:xfrm>
            <a:off x="6113417" y="1464102"/>
            <a:ext cx="529889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составы поездов разрешается включать груженые транспортеры грузоподъемностью </a:t>
            </a:r>
            <a:r>
              <a:rPr lang="ru-RU" altLang="ru-RU" sz="2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 240 тонн (включительно).</a:t>
            </a:r>
            <a:r>
              <a:rPr lang="ru-RU" alt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          </a:t>
            </a:r>
          </a:p>
          <a:p>
            <a:r>
              <a:rPr lang="ru-RU" altLang="ru-RU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Порядок следования груженых транспортеров большей грузоподъемности устанавливается техническими условиями эксплуатации этих транспортеров или отдельными указаниями. </a:t>
            </a:r>
          </a:p>
        </p:txBody>
      </p:sp>
      <p:pic>
        <p:nvPicPr>
          <p:cNvPr id="12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2413"/>
            <a:ext cx="5879479" cy="384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192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6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4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2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6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5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9A428ED-E8E6-4EBE-8C7C-8E6E2E501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178" y="467297"/>
            <a:ext cx="8651319" cy="432000"/>
          </a:xfrm>
        </p:spPr>
        <p:txBody>
          <a:bodyPr rtlCol="0"/>
          <a:lstStyle/>
          <a:p>
            <a:pPr algn="ctr" rtl="0"/>
            <a:r>
              <a:rPr lang="ru-RU" sz="4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ЗОНЫ НЕГАБАРИТНОСТИ</a:t>
            </a:r>
            <a:endParaRPr lang="ru-RU" sz="4400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A96AA788-5F14-43DB-B035-1BC6DA1509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793" y="3184312"/>
            <a:ext cx="3303501" cy="576000"/>
          </a:xfrm>
        </p:spPr>
        <p:txBody>
          <a:bodyPr rtlCol="0"/>
          <a:lstStyle/>
          <a:p>
            <a:pPr rtl="0"/>
            <a:r>
              <a:rPr lang="ru-RU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нижней негабаритности </a:t>
            </a:r>
            <a:endParaRPr lang="ru-RU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0" name="Прямая соединительная линия 19" title="Разделитель">
            <a:extLst>
              <a:ext uri="{FF2B5EF4-FFF2-40B4-BE49-F238E27FC236}">
                <a16:creationId xmlns="" xmlns:a16="http://schemas.microsoft.com/office/drawing/2014/main" id="{B674B9A6-D55C-478C-8D92-D0BFBCD7B598}"/>
              </a:ext>
            </a:extLst>
          </p:cNvPr>
          <p:cNvCxnSpPr>
            <a:cxnSpLocks/>
          </p:cNvCxnSpPr>
          <p:nvPr/>
        </p:nvCxnSpPr>
        <p:spPr>
          <a:xfrm>
            <a:off x="630665" y="3048737"/>
            <a:ext cx="180000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CE675343-79F8-46AA-B56E-932984AB75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6077" y="2270979"/>
            <a:ext cx="2435798" cy="720000"/>
          </a:xfrm>
        </p:spPr>
        <p:txBody>
          <a:bodyPr rtlCol="0"/>
          <a:lstStyle/>
          <a:p>
            <a:r>
              <a:rPr lang="ru-RU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высоте </a:t>
            </a:r>
            <a:r>
              <a:rPr lang="ru-RU" alt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480 до 1400 мм 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1806F98B-6BF9-4D0F-B7E7-561F064602F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939186" y="3048737"/>
            <a:ext cx="2986691" cy="576000"/>
          </a:xfrm>
        </p:spPr>
        <p:txBody>
          <a:bodyPr rtlCol="0"/>
          <a:lstStyle/>
          <a:p>
            <a:pPr rtl="0"/>
            <a:r>
              <a:rPr lang="ru-RU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верхней негааритности</a:t>
            </a:r>
            <a:endParaRPr lang="ru-RU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Прямая соединительная линия 20" title="Разделитель">
            <a:extLst>
              <a:ext uri="{FF2B5EF4-FFF2-40B4-BE49-F238E27FC236}">
                <a16:creationId xmlns="" xmlns:a16="http://schemas.microsoft.com/office/drawing/2014/main" id="{5A0322F4-E79A-4E4D-98CA-2DC1692F90C3}"/>
              </a:ext>
            </a:extLst>
          </p:cNvPr>
          <p:cNvCxnSpPr>
            <a:cxnSpLocks/>
          </p:cNvCxnSpPr>
          <p:nvPr/>
        </p:nvCxnSpPr>
        <p:spPr>
          <a:xfrm>
            <a:off x="5047261" y="5130827"/>
            <a:ext cx="1800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93694D25-DE51-4F33-9ED7-7D9F4891DD9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4931263" y="5280515"/>
            <a:ext cx="1980000" cy="720000"/>
          </a:xfrm>
        </p:spPr>
        <p:txBody>
          <a:bodyPr rtlCol="0"/>
          <a:lstStyle/>
          <a:p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высоте от 1400 до 4000 мм.</a:t>
            </a:r>
            <a:endParaRPr lang="ru-RU" sz="1800" i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2F0A8A16-8E92-40C1-913D-8CB3B9C1DDAF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3997764" y="4802221"/>
            <a:ext cx="3898994" cy="576000"/>
          </a:xfrm>
        </p:spPr>
        <p:txBody>
          <a:bodyPr rtlCol="0"/>
          <a:lstStyle/>
          <a:p>
            <a:pPr rtl="0"/>
            <a:r>
              <a:rPr lang="ru-RU" b="1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боковой негабаритности</a:t>
            </a:r>
            <a:endParaRPr lang="ru-RU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Прямая соединительная линия 21" title="Разделитель">
            <a:extLst>
              <a:ext uri="{FF2B5EF4-FFF2-40B4-BE49-F238E27FC236}">
                <a16:creationId xmlns="" xmlns:a16="http://schemas.microsoft.com/office/drawing/2014/main" id="{0DC27E82-D5C7-4AE4-BAF3-5DBB12CA0835}"/>
              </a:ext>
            </a:extLst>
          </p:cNvPr>
          <p:cNvCxnSpPr>
            <a:cxnSpLocks/>
          </p:cNvCxnSpPr>
          <p:nvPr/>
        </p:nvCxnSpPr>
        <p:spPr>
          <a:xfrm>
            <a:off x="9573088" y="2980301"/>
            <a:ext cx="1800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CC804944-6423-4C0F-ABB0-9CF01A05FD92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9442531" y="2328737"/>
            <a:ext cx="1980000" cy="720000"/>
          </a:xfrm>
        </p:spPr>
        <p:txBody>
          <a:bodyPr rtlCol="0"/>
          <a:lstStyle/>
          <a:p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высоте от 4000 до 5300 </a:t>
            </a:r>
            <a:r>
              <a:rPr lang="ru-RU" alt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</a:t>
            </a:r>
            <a:endParaRPr lang="ru-RU" sz="1800" i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79F4F6B-299B-431B-AD93-01AF893D8C9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 rtl="0"/>
              <a:t>3</a:t>
            </a:fld>
            <a:endParaRPr lang="ru-RU" noProof="1"/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sz="quarter" idx="4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81" r="20681"/>
          <a:stretch>
            <a:fillRect/>
          </a:stretch>
        </p:blipFill>
        <p:spPr>
          <a:xfrm>
            <a:off x="88371" y="3624737"/>
            <a:ext cx="3146346" cy="3148870"/>
          </a:xfrm>
        </p:spPr>
      </p:pic>
      <p:pic>
        <p:nvPicPr>
          <p:cNvPr id="30" name="Рисунок 29"/>
          <p:cNvPicPr>
            <a:picLocks noGrp="1" noChangeAspect="1"/>
          </p:cNvPicPr>
          <p:nvPr>
            <p:ph type="pic" sz="quarter" idx="4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8" r="16818"/>
          <a:stretch>
            <a:fillRect/>
          </a:stretch>
        </p:blipFill>
        <p:spPr>
          <a:xfrm>
            <a:off x="4284214" y="1410375"/>
            <a:ext cx="3274099" cy="3276724"/>
          </a:xfrm>
        </p:spPr>
      </p:pic>
      <p:pic>
        <p:nvPicPr>
          <p:cNvPr id="32" name="Рисунок 31"/>
          <p:cNvPicPr>
            <a:picLocks noGrp="1" noChangeAspect="1"/>
          </p:cNvPicPr>
          <p:nvPr>
            <p:ph type="pic" sz="quarter" idx="4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0" r="12530"/>
          <a:stretch>
            <a:fillRect/>
          </a:stretch>
        </p:blipFill>
        <p:spPr>
          <a:xfrm>
            <a:off x="8776734" y="3472312"/>
            <a:ext cx="3311596" cy="3314251"/>
          </a:xfrm>
        </p:spPr>
      </p:pic>
    </p:spTree>
    <p:extLst>
      <p:ext uri="{BB962C8B-B14F-4D97-AF65-F5344CB8AC3E}">
        <p14:creationId xmlns:p14="http://schemas.microsoft.com/office/powerpoint/2010/main" val="3745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8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01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исунок 1"/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878046" y="4188382"/>
            <a:ext cx="5173132" cy="2387600"/>
          </a:xfrm>
        </p:spPr>
        <p:txBody>
          <a:bodyPr/>
          <a:lstStyle/>
          <a:p>
            <a:r>
              <a:rPr lang="ru-RU" sz="7200" dirty="0" smtClean="0"/>
              <a:t>Н1270</a:t>
            </a:r>
            <a:br>
              <a:rPr lang="ru-RU" sz="7200" dirty="0" smtClean="0"/>
            </a:br>
            <a:r>
              <a:rPr lang="ru-RU" sz="7200" dirty="0" smtClean="0"/>
              <a:t>Н0000</a:t>
            </a:r>
            <a:br>
              <a:rPr lang="ru-RU" sz="7200" dirty="0" smtClean="0"/>
            </a:br>
            <a:r>
              <a:rPr lang="ru-RU" sz="7200" dirty="0" smtClean="0"/>
              <a:t>Н1819</a:t>
            </a:r>
            <a:br>
              <a:rPr lang="ru-RU" sz="7200" dirty="0" smtClean="0"/>
            </a:br>
            <a:r>
              <a:rPr lang="ru-RU" sz="7200" dirty="0" smtClean="0"/>
              <a:t>Н2210</a:t>
            </a:r>
            <a:br>
              <a:rPr lang="ru-RU" sz="7200" dirty="0" smtClean="0"/>
            </a:br>
            <a:r>
              <a:rPr lang="ru-RU" sz="7200" dirty="0" smtClean="0"/>
              <a:t>Н1601</a:t>
            </a:r>
            <a:br>
              <a:rPr lang="ru-RU" sz="7200" dirty="0" smtClean="0"/>
            </a:b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101359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rtl="0"/>
            <a:fld id="{4B73C415-D670-4716-A5EC-CC4D52CA2BAC}" type="slidenum">
              <a:rPr lang="ru-RU" noProof="0" smtClean="0"/>
              <a:pPr rtl="0"/>
              <a:t>4</a:t>
            </a:fld>
            <a:endParaRPr lang="ru-RU" noProof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338" y="0"/>
            <a:ext cx="7090662" cy="6858000"/>
          </a:xfrm>
          <a:prstGeom prst="rect">
            <a:avLst/>
          </a:prstGeom>
        </p:spPr>
      </p:pic>
      <p:cxnSp>
        <p:nvCxnSpPr>
          <p:cNvPr id="22" name="Прямая соединительная линия 21"/>
          <p:cNvCxnSpPr/>
          <p:nvPr/>
        </p:nvCxnSpPr>
        <p:spPr>
          <a:xfrm flipH="1">
            <a:off x="3561806" y="5634446"/>
            <a:ext cx="349213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3411912" y="3740331"/>
            <a:ext cx="349213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3655118" y="1770017"/>
            <a:ext cx="3790711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833385" y="5218947"/>
            <a:ext cx="15231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НИЗ</a:t>
            </a:r>
            <a:endParaRPr lang="ru-RU" sz="48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844607" y="3324832"/>
            <a:ext cx="15119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БОК</a:t>
            </a:r>
            <a:endParaRPr lang="ru-RU" sz="48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845006" y="1354519"/>
            <a:ext cx="18101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37805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F58C420A-3AEC-4BE5-BD90-C854A306696C}"/>
              </a:ext>
            </a:extLst>
          </p:cNvPr>
          <p:cNvSpPr>
            <a:spLocks noGrp="1"/>
          </p:cNvSpPr>
          <p:nvPr>
            <p:ph type="title"/>
          </p:nvPr>
        </p:nvSpPr>
        <p:spPr bwMode="ltGray"/>
        <p:txBody>
          <a:bodyPr rtlCol="0"/>
          <a:lstStyle/>
          <a:p>
            <a:pPr rtl="0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ИНДЕКС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НЕГАБАРИТНОСТИ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="" xmlns:a16="http://schemas.microsoft.com/office/drawing/2014/main" id="{3E48293B-B086-4048-863C-47E7C47880A1}"/>
              </a:ext>
            </a:extLst>
          </p:cNvPr>
          <p:cNvCxnSpPr>
            <a:cxnSpLocks/>
          </p:cNvCxnSpPr>
          <p:nvPr/>
        </p:nvCxnSpPr>
        <p:spPr bwMode="ltGray">
          <a:xfrm>
            <a:off x="680728" y="5491163"/>
            <a:ext cx="4974545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бъект 1">
            <a:extLst>
              <a:ext uri="{FF2B5EF4-FFF2-40B4-BE49-F238E27FC236}">
                <a16:creationId xmlns="" xmlns:a16="http://schemas.microsoft.com/office/drawing/2014/main" id="{1AC9E886-BD82-4757-912B-F7589A22164F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680728" y="5657850"/>
            <a:ext cx="4021901" cy="707513"/>
          </a:xfrm>
        </p:spPr>
        <p:txBody>
          <a:bodyPr rtlCol="0"/>
          <a:lstStyle/>
          <a:p>
            <a:pPr algn="ctr" rtl="0"/>
            <a:r>
              <a:rPr lang="ru-RU" sz="4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«Н1008»</a:t>
            </a:r>
            <a:endParaRPr lang="ru-RU" sz="4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 15" title="Фон для значка">
            <a:extLst>
              <a:ext uri="{FF2B5EF4-FFF2-40B4-BE49-F238E27FC236}">
                <a16:creationId xmlns="" xmlns:a16="http://schemas.microsoft.com/office/drawing/2014/main" id="{05860339-31F7-4884-957E-5C40F818EBB8}"/>
              </a:ext>
            </a:extLst>
          </p:cNvPr>
          <p:cNvSpPr/>
          <p:nvPr/>
        </p:nvSpPr>
        <p:spPr>
          <a:xfrm>
            <a:off x="6110236" y="280657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1-Й ЗНАК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Прямоугольник 14" title="Фон для значка">
            <a:extLst>
              <a:ext uri="{FF2B5EF4-FFF2-40B4-BE49-F238E27FC236}">
                <a16:creationId xmlns="" xmlns:a16="http://schemas.microsoft.com/office/drawing/2014/main" id="{056960D0-0A22-4E28-82F3-B9AA805E96A4}"/>
              </a:ext>
            </a:extLst>
          </p:cNvPr>
          <p:cNvSpPr/>
          <p:nvPr/>
        </p:nvSpPr>
        <p:spPr>
          <a:xfrm>
            <a:off x="6110236" y="1660701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2-ОЙ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</a:t>
            </a:r>
          </a:p>
          <a:p>
            <a:pPr algn="ctr" rtl="0"/>
            <a:endParaRPr lang="ru-RU" dirty="0"/>
          </a:p>
        </p:txBody>
      </p:sp>
      <p:sp>
        <p:nvSpPr>
          <p:cNvPr id="17" name="Прямоугольник 16" title="Фон для значка">
            <a:extLst>
              <a:ext uri="{FF2B5EF4-FFF2-40B4-BE49-F238E27FC236}">
                <a16:creationId xmlns="" xmlns:a16="http://schemas.microsoft.com/office/drawing/2014/main" id="{7AEBBE7F-98BB-4059-8F15-7198C7DAC337}"/>
              </a:ext>
            </a:extLst>
          </p:cNvPr>
          <p:cNvSpPr/>
          <p:nvPr/>
        </p:nvSpPr>
        <p:spPr>
          <a:xfrm>
            <a:off x="6081500" y="2957646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3-Й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</a:t>
            </a:r>
          </a:p>
          <a:p>
            <a:pPr algn="ctr" rtl="0"/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8234C221-D094-445D-A8B7-0030E81656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5</a:t>
            </a:fld>
            <a:endParaRPr lang="ru-RU"/>
          </a:p>
        </p:txBody>
      </p:sp>
      <p:pic>
        <p:nvPicPr>
          <p:cNvPr id="38" name="Рисунок 37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" r="509"/>
          <a:stretch>
            <a:fillRect/>
          </a:stretch>
        </p:blipFill>
        <p:spPr/>
      </p:pic>
      <p:sp>
        <p:nvSpPr>
          <p:cNvPr id="30" name="Прямоугольник 29" title="Фон для значка">
            <a:extLst>
              <a:ext uri="{FF2B5EF4-FFF2-40B4-BE49-F238E27FC236}">
                <a16:creationId xmlns="" xmlns:a16="http://schemas.microsoft.com/office/drawing/2014/main" id="{7AEBBE7F-98BB-4059-8F15-7198C7DAC337}"/>
              </a:ext>
            </a:extLst>
          </p:cNvPr>
          <p:cNvSpPr/>
          <p:nvPr/>
        </p:nvSpPr>
        <p:spPr>
          <a:xfrm>
            <a:off x="6110236" y="4304849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-Й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</a:t>
            </a:r>
          </a:p>
        </p:txBody>
      </p:sp>
      <p:sp>
        <p:nvSpPr>
          <p:cNvPr id="31" name="Прямоугольник 30" title="Фон для значка">
            <a:extLst>
              <a:ext uri="{FF2B5EF4-FFF2-40B4-BE49-F238E27FC236}">
                <a16:creationId xmlns="" xmlns:a16="http://schemas.microsoft.com/office/drawing/2014/main" id="{7AEBBE7F-98BB-4059-8F15-7198C7DAC337}"/>
              </a:ext>
            </a:extLst>
          </p:cNvPr>
          <p:cNvSpPr/>
          <p:nvPr/>
        </p:nvSpPr>
        <p:spPr>
          <a:xfrm>
            <a:off x="6081500" y="5586824"/>
            <a:ext cx="1114422" cy="11144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5-Й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</a:t>
            </a:r>
          </a:p>
          <a:p>
            <a:pPr algn="ctr" rtl="0"/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317683" y="336973"/>
            <a:ext cx="24397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буква Н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(негабаритность)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195922" y="168207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нижней негабаритности,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значения от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195922" y="295780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боковой негабаритности,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значения от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224658" y="4261562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верхней негабаритности,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значения от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3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251545" y="5488442"/>
            <a:ext cx="494045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вертикальная сверхнегабаритность, 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0,8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921829" y="6502356"/>
            <a:ext cx="5850171" cy="25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73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F58C420A-3AEC-4BE5-BD90-C854A306696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680728" y="3990781"/>
            <a:ext cx="4974545" cy="1343025"/>
          </a:xfrm>
        </p:spPr>
        <p:txBody>
          <a:bodyPr rtlCol="0"/>
          <a:lstStyle/>
          <a:p>
            <a:pPr rtl="0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КОНТРОЛЬНАЯ РАМА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Прямая соединительная линия 11" title="Разделитель">
            <a:extLst>
              <a:ext uri="{FF2B5EF4-FFF2-40B4-BE49-F238E27FC236}">
                <a16:creationId xmlns="" xmlns:a16="http://schemas.microsoft.com/office/drawing/2014/main" id="{3E48293B-B086-4048-863C-47E7C47880A1}"/>
              </a:ext>
            </a:extLst>
          </p:cNvPr>
          <p:cNvCxnSpPr>
            <a:cxnSpLocks/>
          </p:cNvCxnSpPr>
          <p:nvPr/>
        </p:nvCxnSpPr>
        <p:spPr bwMode="gray">
          <a:xfrm>
            <a:off x="680728" y="5500494"/>
            <a:ext cx="4974545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8234C221-D094-445D-A8B7-0030E81656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72000" y="6374694"/>
            <a:ext cx="420000" cy="421200"/>
          </a:xfrm>
        </p:spPr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6</a:t>
            </a:fld>
            <a:endParaRPr lang="ru-RU"/>
          </a:p>
        </p:txBody>
      </p:sp>
      <p:pic>
        <p:nvPicPr>
          <p:cNvPr id="1026" name="Picture 2" descr="https://lokomo.ru/images/i/1/kon-ram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48" y="0"/>
            <a:ext cx="3075304" cy="4175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Прямая соединительная линия 38"/>
          <p:cNvCxnSpPr/>
          <p:nvPr/>
        </p:nvCxnSpPr>
        <p:spPr>
          <a:xfrm>
            <a:off x="435429" y="4162692"/>
            <a:ext cx="5460274" cy="3483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740434" y="1099289"/>
            <a:ext cx="444137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безопасности движения перевозка сверхнегабаритных грузов в любой зоне, а также грузов нижней и боковой негабаритности 6-й степени осуществляется </a:t>
            </a:r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контрольной рамой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1" name="Объект 4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безопасности движения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921829" y="6502356"/>
            <a:ext cx="5850171" cy="25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2" b="9472"/>
          <a:stretch>
            <a:fillRect/>
          </a:stretch>
        </p:blipFill>
        <p:spPr>
          <a:xfrm>
            <a:off x="0" y="0"/>
            <a:ext cx="12192000" cy="6786563"/>
          </a:xfrm>
        </p:spPr>
      </p:pic>
      <p:sp>
        <p:nvSpPr>
          <p:cNvPr id="30" name="Прямоугольник 29" descr="Светлый полупрозрачный фон" title="Светлый полупрозрачный фон">
            <a:extLst>
              <a:ext uri="{FF2B5EF4-FFF2-40B4-BE49-F238E27FC236}">
                <a16:creationId xmlns="" xmlns:a16="http://schemas.microsoft.com/office/drawing/2014/main" id="{2AFED906-603E-4575-A8EB-18849F6201A6}"/>
              </a:ext>
            </a:extLst>
          </p:cNvPr>
          <p:cNvSpPr/>
          <p:nvPr/>
        </p:nvSpPr>
        <p:spPr>
          <a:xfrm>
            <a:off x="0" y="1"/>
            <a:ext cx="432001" cy="6365362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68F2B1-EF8F-4772-ADA1-4195B20EBA74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811357" y="3158128"/>
            <a:ext cx="6299682" cy="2387600"/>
          </a:xfrm>
        </p:spPr>
        <p:txBody>
          <a:bodyPr rtlCol="0"/>
          <a:lstStyle/>
          <a:p>
            <a:pPr rtl="0"/>
            <a:r>
              <a:rPr lang="ru-RU" b="1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Контрольная рама</a:t>
            </a:r>
            <a:endParaRPr lang="ru-RU" b="1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Прямая соединительная линия 14" title="Разделитель">
            <a:extLst>
              <a:ext uri="{FF2B5EF4-FFF2-40B4-BE49-F238E27FC236}">
                <a16:creationId xmlns="" xmlns:a16="http://schemas.microsoft.com/office/drawing/2014/main" id="{642D433C-2521-498F-AEB8-751A77CDE32F}"/>
              </a:ext>
            </a:extLst>
          </p:cNvPr>
          <p:cNvCxnSpPr>
            <a:cxnSpLocks/>
          </p:cNvCxnSpPr>
          <p:nvPr/>
        </p:nvCxnSpPr>
        <p:spPr bwMode="gray">
          <a:xfrm>
            <a:off x="811357" y="5617029"/>
            <a:ext cx="6670800" cy="0"/>
          </a:xfrm>
          <a:prstGeom prst="line">
            <a:avLst/>
          </a:prstGeom>
          <a:ln>
            <a:gradFill>
              <a:gsLst>
                <a:gs pos="0">
                  <a:schemeClr val="accent1"/>
                </a:gs>
                <a:gs pos="51300">
                  <a:schemeClr val="accent2"/>
                </a:gs>
                <a:gs pos="100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0" hidden="1" title="Логотип">
            <a:extLst>
              <a:ext uri="{FF2B5EF4-FFF2-40B4-BE49-F238E27FC236}">
                <a16:creationId xmlns="" xmlns:a16="http://schemas.microsoft.com/office/drawing/2014/main" id="{B6C6CF9E-253E-4427-A32A-5C2467E9C3E7}"/>
              </a:ext>
            </a:extLst>
          </p:cNvPr>
          <p:cNvGrpSpPr/>
          <p:nvPr/>
        </p:nvGrpSpPr>
        <p:grpSpPr>
          <a:xfrm>
            <a:off x="10474628" y="262234"/>
            <a:ext cx="1404722" cy="299741"/>
            <a:chOff x="6510608" y="1858229"/>
            <a:chExt cx="2159571" cy="460812"/>
          </a:xfrm>
          <a:gradFill>
            <a:gsLst>
              <a:gs pos="0">
                <a:schemeClr val="accent1"/>
              </a:gs>
              <a:gs pos="51300">
                <a:schemeClr val="accent2"/>
              </a:gs>
              <a:gs pos="100000">
                <a:schemeClr val="accent3"/>
              </a:gs>
            </a:gsLst>
            <a:lin ang="0" scaled="0"/>
          </a:gradFill>
        </p:grpSpPr>
        <p:sp>
          <p:nvSpPr>
            <p:cNvPr id="22" name="Полилиния: Фигура 21">
              <a:extLst>
                <a:ext uri="{FF2B5EF4-FFF2-40B4-BE49-F238E27FC236}">
                  <a16:creationId xmlns="" xmlns:a16="http://schemas.microsoft.com/office/drawing/2014/main" id="{56EFE9CD-48EA-4600-88AA-120E29187B70}"/>
                </a:ext>
              </a:extLst>
            </p:cNvPr>
            <p:cNvSpPr/>
            <p:nvPr/>
          </p:nvSpPr>
          <p:spPr>
            <a:xfrm>
              <a:off x="6510608" y="1858229"/>
              <a:ext cx="351467" cy="351467"/>
            </a:xfrm>
            <a:custGeom>
              <a:avLst/>
              <a:gdLst>
                <a:gd name="connsiteX0" fmla="*/ 154255 w 351467"/>
                <a:gd name="connsiteY0" fmla="*/ 228454 h 351467"/>
                <a:gd name="connsiteX1" fmla="*/ 29289 w 351467"/>
                <a:gd name="connsiteY1" fmla="*/ 29289 h 351467"/>
                <a:gd name="connsiteX2" fmla="*/ 115203 w 351467"/>
                <a:gd name="connsiteY2" fmla="*/ 29289 h 351467"/>
                <a:gd name="connsiteX3" fmla="*/ 193307 w 351467"/>
                <a:gd name="connsiteY3" fmla="*/ 162065 h 351467"/>
                <a:gd name="connsiteX4" fmla="*/ 271411 w 351467"/>
                <a:gd name="connsiteY4" fmla="*/ 29289 h 351467"/>
                <a:gd name="connsiteX5" fmla="*/ 353420 w 351467"/>
                <a:gd name="connsiteY5" fmla="*/ 29289 h 351467"/>
                <a:gd name="connsiteX6" fmla="*/ 228454 w 351467"/>
                <a:gd name="connsiteY6" fmla="*/ 224548 h 351467"/>
                <a:gd name="connsiteX7" fmla="*/ 228454 w 351467"/>
                <a:gd name="connsiteY7" fmla="*/ 353420 h 351467"/>
                <a:gd name="connsiteX8" fmla="*/ 154255 w 351467"/>
                <a:gd name="connsiteY8" fmla="*/ 353420 h 351467"/>
                <a:gd name="connsiteX9" fmla="*/ 154255 w 351467"/>
                <a:gd name="connsiteY9" fmla="*/ 228454 h 35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1467" h="351467">
                  <a:moveTo>
                    <a:pt x="154255" y="228454"/>
                  </a:moveTo>
                  <a:lnTo>
                    <a:pt x="29289" y="29289"/>
                  </a:lnTo>
                  <a:lnTo>
                    <a:pt x="115203" y="29289"/>
                  </a:lnTo>
                  <a:lnTo>
                    <a:pt x="193307" y="162065"/>
                  </a:lnTo>
                  <a:lnTo>
                    <a:pt x="271411" y="29289"/>
                  </a:lnTo>
                  <a:lnTo>
                    <a:pt x="353420" y="29289"/>
                  </a:lnTo>
                  <a:lnTo>
                    <a:pt x="228454" y="224548"/>
                  </a:lnTo>
                  <a:lnTo>
                    <a:pt x="228454" y="353420"/>
                  </a:lnTo>
                  <a:lnTo>
                    <a:pt x="154255" y="353420"/>
                  </a:lnTo>
                  <a:lnTo>
                    <a:pt x="154255" y="2284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3" name="Полилиния: Фигура 22">
              <a:extLst>
                <a:ext uri="{FF2B5EF4-FFF2-40B4-BE49-F238E27FC236}">
                  <a16:creationId xmlns="" xmlns:a16="http://schemas.microsoft.com/office/drawing/2014/main" id="{F519FE9E-CD3D-4D03-9E47-BC22664E57E7}"/>
                </a:ext>
              </a:extLst>
            </p:cNvPr>
            <p:cNvSpPr/>
            <p:nvPr/>
          </p:nvSpPr>
          <p:spPr>
            <a:xfrm>
              <a:off x="6783972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32359 w 312415"/>
                <a:gd name="connsiteY7" fmla="*/ 162065 h 312415"/>
                <a:gd name="connsiteX8" fmla="*/ 232359 w 312415"/>
                <a:gd name="connsiteY8" fmla="*/ 162065 h 312415"/>
                <a:gd name="connsiteX9" fmla="*/ 165971 w 312415"/>
                <a:gd name="connsiteY9" fmla="*/ 91772 h 312415"/>
                <a:gd name="connsiteX10" fmla="*/ 99582 w 312415"/>
                <a:gd name="connsiteY10" fmla="*/ 162065 h 312415"/>
                <a:gd name="connsiteX11" fmla="*/ 99582 w 312415"/>
                <a:gd name="connsiteY11" fmla="*/ 162065 h 312415"/>
                <a:gd name="connsiteX12" fmla="*/ 165971 w 312415"/>
                <a:gd name="connsiteY12" fmla="*/ 232359 h 312415"/>
                <a:gd name="connsiteX13" fmla="*/ 232359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7867" y="290937"/>
                    <a:pt x="29289" y="236264"/>
                    <a:pt x="29289" y="162065"/>
                  </a:cubicBezTo>
                  <a:close/>
                  <a:moveTo>
                    <a:pt x="232359" y="162065"/>
                  </a:moveTo>
                  <a:lnTo>
                    <a:pt x="232359" y="162065"/>
                  </a:lnTo>
                  <a:cubicBezTo>
                    <a:pt x="232359" y="123013"/>
                    <a:pt x="205023" y="91772"/>
                    <a:pt x="165971" y="91772"/>
                  </a:cubicBezTo>
                  <a:cubicBezTo>
                    <a:pt x="126919" y="91772"/>
                    <a:pt x="99582" y="123013"/>
                    <a:pt x="99582" y="162065"/>
                  </a:cubicBezTo>
                  <a:lnTo>
                    <a:pt x="99582" y="162065"/>
                  </a:lnTo>
                  <a:cubicBezTo>
                    <a:pt x="99582" y="197212"/>
                    <a:pt x="126919" y="232359"/>
                    <a:pt x="165971" y="232359"/>
                  </a:cubicBezTo>
                  <a:cubicBezTo>
                    <a:pt x="208928" y="232359"/>
                    <a:pt x="232359" y="201117"/>
                    <a:pt x="232359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="" xmlns:a16="http://schemas.microsoft.com/office/drawing/2014/main" id="{E0F44737-B820-487B-8BCF-50DFB953CCB1}"/>
                </a:ext>
              </a:extLst>
            </p:cNvPr>
            <p:cNvSpPr/>
            <p:nvPr/>
          </p:nvSpPr>
          <p:spPr>
            <a:xfrm>
              <a:off x="7084671" y="1936333"/>
              <a:ext cx="273363" cy="312415"/>
            </a:xfrm>
            <a:custGeom>
              <a:avLst/>
              <a:gdLst>
                <a:gd name="connsiteX0" fmla="*/ 29289 w 273363"/>
                <a:gd name="connsiteY0" fmla="*/ 189402 h 312415"/>
                <a:gd name="connsiteX1" fmla="*/ 29289 w 273363"/>
                <a:gd name="connsiteY1" fmla="*/ 29289 h 312415"/>
                <a:gd name="connsiteX2" fmla="*/ 99582 w 273363"/>
                <a:gd name="connsiteY2" fmla="*/ 29289 h 312415"/>
                <a:gd name="connsiteX3" fmla="*/ 99582 w 273363"/>
                <a:gd name="connsiteY3" fmla="*/ 169876 h 312415"/>
                <a:gd name="connsiteX4" fmla="*/ 142540 w 273363"/>
                <a:gd name="connsiteY4" fmla="*/ 220643 h 312415"/>
                <a:gd name="connsiteX5" fmla="*/ 185497 w 273363"/>
                <a:gd name="connsiteY5" fmla="*/ 169876 h 312415"/>
                <a:gd name="connsiteX6" fmla="*/ 185497 w 273363"/>
                <a:gd name="connsiteY6" fmla="*/ 29289 h 312415"/>
                <a:gd name="connsiteX7" fmla="*/ 255790 w 273363"/>
                <a:gd name="connsiteY7" fmla="*/ 29289 h 312415"/>
                <a:gd name="connsiteX8" fmla="*/ 255790 w 273363"/>
                <a:gd name="connsiteY8" fmla="*/ 279221 h 312415"/>
                <a:gd name="connsiteX9" fmla="*/ 185497 w 273363"/>
                <a:gd name="connsiteY9" fmla="*/ 279221 h 312415"/>
                <a:gd name="connsiteX10" fmla="*/ 185497 w 273363"/>
                <a:gd name="connsiteY10" fmla="*/ 244074 h 312415"/>
                <a:gd name="connsiteX11" fmla="*/ 111298 w 273363"/>
                <a:gd name="connsiteY11" fmla="*/ 283126 h 312415"/>
                <a:gd name="connsiteX12" fmla="*/ 29289 w 273363"/>
                <a:gd name="connsiteY12" fmla="*/ 189402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3363" h="312415">
                  <a:moveTo>
                    <a:pt x="29289" y="189402"/>
                  </a:moveTo>
                  <a:lnTo>
                    <a:pt x="29289" y="29289"/>
                  </a:lnTo>
                  <a:lnTo>
                    <a:pt x="99582" y="29289"/>
                  </a:lnTo>
                  <a:lnTo>
                    <a:pt x="99582" y="169876"/>
                  </a:lnTo>
                  <a:cubicBezTo>
                    <a:pt x="99582" y="205022"/>
                    <a:pt x="115203" y="220643"/>
                    <a:pt x="142540" y="220643"/>
                  </a:cubicBezTo>
                  <a:cubicBezTo>
                    <a:pt x="169876" y="220643"/>
                    <a:pt x="185497" y="205022"/>
                    <a:pt x="185497" y="169876"/>
                  </a:cubicBezTo>
                  <a:lnTo>
                    <a:pt x="185497" y="29289"/>
                  </a:lnTo>
                  <a:lnTo>
                    <a:pt x="255790" y="29289"/>
                  </a:lnTo>
                  <a:lnTo>
                    <a:pt x="255790" y="279221"/>
                  </a:lnTo>
                  <a:lnTo>
                    <a:pt x="185497" y="279221"/>
                  </a:lnTo>
                  <a:lnTo>
                    <a:pt x="185497" y="244074"/>
                  </a:lnTo>
                  <a:cubicBezTo>
                    <a:pt x="169876" y="263600"/>
                    <a:pt x="146445" y="283126"/>
                    <a:pt x="111298" y="283126"/>
                  </a:cubicBezTo>
                  <a:cubicBezTo>
                    <a:pt x="60530" y="283126"/>
                    <a:pt x="29289" y="247980"/>
                    <a:pt x="29289" y="1894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="" xmlns:a16="http://schemas.microsoft.com/office/drawing/2014/main" id="{9F8906E3-194C-4A7B-9B6F-BF9D3EFF28A9}"/>
                </a:ext>
              </a:extLst>
            </p:cNvPr>
            <p:cNvSpPr/>
            <p:nvPr/>
          </p:nvSpPr>
          <p:spPr>
            <a:xfrm>
              <a:off x="7354130" y="1932003"/>
              <a:ext cx="195260" cy="312415"/>
            </a:xfrm>
            <a:custGeom>
              <a:avLst/>
              <a:gdLst>
                <a:gd name="connsiteX0" fmla="*/ 29289 w 195259"/>
                <a:gd name="connsiteY0" fmla="*/ 33618 h 312415"/>
                <a:gd name="connsiteX1" fmla="*/ 99582 w 195259"/>
                <a:gd name="connsiteY1" fmla="*/ 33618 h 312415"/>
                <a:gd name="connsiteX2" fmla="*/ 99582 w 195259"/>
                <a:gd name="connsiteY2" fmla="*/ 84386 h 312415"/>
                <a:gd name="connsiteX3" fmla="*/ 181591 w 195259"/>
                <a:gd name="connsiteY3" fmla="*/ 29713 h 312415"/>
                <a:gd name="connsiteX4" fmla="*/ 181591 w 195259"/>
                <a:gd name="connsiteY4" fmla="*/ 103912 h 312415"/>
                <a:gd name="connsiteX5" fmla="*/ 177686 w 195259"/>
                <a:gd name="connsiteY5" fmla="*/ 103912 h 312415"/>
                <a:gd name="connsiteX6" fmla="*/ 99582 w 195259"/>
                <a:gd name="connsiteY6" fmla="*/ 193731 h 312415"/>
                <a:gd name="connsiteX7" fmla="*/ 99582 w 195259"/>
                <a:gd name="connsiteY7" fmla="*/ 287456 h 312415"/>
                <a:gd name="connsiteX8" fmla="*/ 29289 w 195259"/>
                <a:gd name="connsiteY8" fmla="*/ 287456 h 312415"/>
                <a:gd name="connsiteX9" fmla="*/ 29289 w 195259"/>
                <a:gd name="connsiteY9" fmla="*/ 33618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59" h="312415">
                  <a:moveTo>
                    <a:pt x="29289" y="33618"/>
                  </a:moveTo>
                  <a:lnTo>
                    <a:pt x="99582" y="33618"/>
                  </a:lnTo>
                  <a:lnTo>
                    <a:pt x="99582" y="84386"/>
                  </a:lnTo>
                  <a:cubicBezTo>
                    <a:pt x="115203" y="49239"/>
                    <a:pt x="138634" y="25808"/>
                    <a:pt x="181591" y="29713"/>
                  </a:cubicBezTo>
                  <a:lnTo>
                    <a:pt x="181591" y="103912"/>
                  </a:lnTo>
                  <a:lnTo>
                    <a:pt x="177686" y="103912"/>
                  </a:lnTo>
                  <a:cubicBezTo>
                    <a:pt x="130824" y="103912"/>
                    <a:pt x="99582" y="131248"/>
                    <a:pt x="99582" y="193731"/>
                  </a:cubicBezTo>
                  <a:lnTo>
                    <a:pt x="99582" y="287456"/>
                  </a:lnTo>
                  <a:lnTo>
                    <a:pt x="29289" y="287456"/>
                  </a:lnTo>
                  <a:lnTo>
                    <a:pt x="29289" y="336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="" xmlns:a16="http://schemas.microsoft.com/office/drawing/2014/main" id="{DBD481A7-D8E6-4EC8-95C1-2C7D2A8766B0}"/>
                </a:ext>
              </a:extLst>
            </p:cNvPr>
            <p:cNvSpPr/>
            <p:nvPr/>
          </p:nvSpPr>
          <p:spPr>
            <a:xfrm>
              <a:off x="7533769" y="1858229"/>
              <a:ext cx="273363" cy="351467"/>
            </a:xfrm>
            <a:custGeom>
              <a:avLst/>
              <a:gdLst>
                <a:gd name="connsiteX0" fmla="*/ 29289 w 273363"/>
                <a:gd name="connsiteY0" fmla="*/ 29289 h 351467"/>
                <a:gd name="connsiteX1" fmla="*/ 99582 w 273363"/>
                <a:gd name="connsiteY1" fmla="*/ 29289 h 351467"/>
                <a:gd name="connsiteX2" fmla="*/ 99582 w 273363"/>
                <a:gd name="connsiteY2" fmla="*/ 290937 h 351467"/>
                <a:gd name="connsiteX3" fmla="*/ 263601 w 273363"/>
                <a:gd name="connsiteY3" fmla="*/ 290937 h 351467"/>
                <a:gd name="connsiteX4" fmla="*/ 263601 w 273363"/>
                <a:gd name="connsiteY4" fmla="*/ 357325 h 351467"/>
                <a:gd name="connsiteX5" fmla="*/ 29289 w 273363"/>
                <a:gd name="connsiteY5" fmla="*/ 357325 h 351467"/>
                <a:gd name="connsiteX6" fmla="*/ 29289 w 273363"/>
                <a:gd name="connsiteY6" fmla="*/ 29289 h 35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3363" h="351467">
                  <a:moveTo>
                    <a:pt x="29289" y="29289"/>
                  </a:moveTo>
                  <a:lnTo>
                    <a:pt x="99582" y="29289"/>
                  </a:lnTo>
                  <a:lnTo>
                    <a:pt x="99582" y="290937"/>
                  </a:lnTo>
                  <a:lnTo>
                    <a:pt x="263601" y="290937"/>
                  </a:lnTo>
                  <a:lnTo>
                    <a:pt x="263601" y="357325"/>
                  </a:lnTo>
                  <a:lnTo>
                    <a:pt x="29289" y="357325"/>
                  </a:lnTo>
                  <a:lnTo>
                    <a:pt x="29289" y="292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6C26FE9-675A-4EF7-8373-CD61A41E74BE}"/>
                </a:ext>
              </a:extLst>
            </p:cNvPr>
            <p:cNvSpPr/>
            <p:nvPr/>
          </p:nvSpPr>
          <p:spPr>
            <a:xfrm>
              <a:off x="7775891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32359 w 312415"/>
                <a:gd name="connsiteY7" fmla="*/ 162065 h 312415"/>
                <a:gd name="connsiteX8" fmla="*/ 232359 w 312415"/>
                <a:gd name="connsiteY8" fmla="*/ 162065 h 312415"/>
                <a:gd name="connsiteX9" fmla="*/ 165971 w 312415"/>
                <a:gd name="connsiteY9" fmla="*/ 91772 h 312415"/>
                <a:gd name="connsiteX10" fmla="*/ 99582 w 312415"/>
                <a:gd name="connsiteY10" fmla="*/ 162065 h 312415"/>
                <a:gd name="connsiteX11" fmla="*/ 99582 w 312415"/>
                <a:gd name="connsiteY11" fmla="*/ 162065 h 312415"/>
                <a:gd name="connsiteX12" fmla="*/ 165971 w 312415"/>
                <a:gd name="connsiteY12" fmla="*/ 232359 h 312415"/>
                <a:gd name="connsiteX13" fmla="*/ 232359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7867" y="290937"/>
                    <a:pt x="29289" y="236264"/>
                    <a:pt x="29289" y="162065"/>
                  </a:cubicBezTo>
                  <a:close/>
                  <a:moveTo>
                    <a:pt x="232359" y="162065"/>
                  </a:moveTo>
                  <a:lnTo>
                    <a:pt x="232359" y="162065"/>
                  </a:lnTo>
                  <a:cubicBezTo>
                    <a:pt x="232359" y="123013"/>
                    <a:pt x="205023" y="91772"/>
                    <a:pt x="165971" y="91772"/>
                  </a:cubicBezTo>
                  <a:cubicBezTo>
                    <a:pt x="126919" y="91772"/>
                    <a:pt x="99582" y="123013"/>
                    <a:pt x="99582" y="162065"/>
                  </a:cubicBezTo>
                  <a:lnTo>
                    <a:pt x="99582" y="162065"/>
                  </a:lnTo>
                  <a:cubicBezTo>
                    <a:pt x="99582" y="197212"/>
                    <a:pt x="126919" y="232359"/>
                    <a:pt x="165971" y="232359"/>
                  </a:cubicBezTo>
                  <a:cubicBezTo>
                    <a:pt x="205023" y="232359"/>
                    <a:pt x="232359" y="201117"/>
                    <a:pt x="232359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24588720-CF68-4E8C-9DBF-31165C84CBD4}"/>
                </a:ext>
              </a:extLst>
            </p:cNvPr>
            <p:cNvSpPr/>
            <p:nvPr/>
          </p:nvSpPr>
          <p:spPr>
            <a:xfrm>
              <a:off x="8060970" y="1928522"/>
              <a:ext cx="312415" cy="390519"/>
            </a:xfrm>
            <a:custGeom>
              <a:avLst/>
              <a:gdLst>
                <a:gd name="connsiteX0" fmla="*/ 44910 w 312415"/>
                <a:gd name="connsiteY0" fmla="*/ 337799 h 390519"/>
                <a:gd name="connsiteX1" fmla="*/ 68341 w 312415"/>
                <a:gd name="connsiteY1" fmla="*/ 283126 h 390519"/>
                <a:gd name="connsiteX2" fmla="*/ 154255 w 312415"/>
                <a:gd name="connsiteY2" fmla="*/ 306557 h 390519"/>
                <a:gd name="connsiteX3" fmla="*/ 224549 w 312415"/>
                <a:gd name="connsiteY3" fmla="*/ 236264 h 390519"/>
                <a:gd name="connsiteX4" fmla="*/ 224549 w 312415"/>
                <a:gd name="connsiteY4" fmla="*/ 224548 h 390519"/>
                <a:gd name="connsiteX5" fmla="*/ 142539 w 312415"/>
                <a:gd name="connsiteY5" fmla="*/ 263600 h 390519"/>
                <a:gd name="connsiteX6" fmla="*/ 29289 w 312415"/>
                <a:gd name="connsiteY6" fmla="*/ 146445 h 390519"/>
                <a:gd name="connsiteX7" fmla="*/ 29289 w 312415"/>
                <a:gd name="connsiteY7" fmla="*/ 146445 h 390519"/>
                <a:gd name="connsiteX8" fmla="*/ 142539 w 312415"/>
                <a:gd name="connsiteY8" fmla="*/ 29289 h 390519"/>
                <a:gd name="connsiteX9" fmla="*/ 224549 w 312415"/>
                <a:gd name="connsiteY9" fmla="*/ 68341 h 390519"/>
                <a:gd name="connsiteX10" fmla="*/ 224549 w 312415"/>
                <a:gd name="connsiteY10" fmla="*/ 37099 h 390519"/>
                <a:gd name="connsiteX11" fmla="*/ 294842 w 312415"/>
                <a:gd name="connsiteY11" fmla="*/ 37099 h 390519"/>
                <a:gd name="connsiteX12" fmla="*/ 294842 w 312415"/>
                <a:gd name="connsiteY12" fmla="*/ 232359 h 390519"/>
                <a:gd name="connsiteX13" fmla="*/ 263601 w 312415"/>
                <a:gd name="connsiteY13" fmla="*/ 329989 h 390519"/>
                <a:gd name="connsiteX14" fmla="*/ 154255 w 312415"/>
                <a:gd name="connsiteY14" fmla="*/ 365135 h 390519"/>
                <a:gd name="connsiteX15" fmla="*/ 44910 w 312415"/>
                <a:gd name="connsiteY15" fmla="*/ 337799 h 390519"/>
                <a:gd name="connsiteX16" fmla="*/ 224549 w 312415"/>
                <a:gd name="connsiteY16" fmla="*/ 150350 h 390519"/>
                <a:gd name="connsiteX17" fmla="*/ 224549 w 312415"/>
                <a:gd name="connsiteY17" fmla="*/ 150350 h 390519"/>
                <a:gd name="connsiteX18" fmla="*/ 162065 w 312415"/>
                <a:gd name="connsiteY18" fmla="*/ 91772 h 390519"/>
                <a:gd name="connsiteX19" fmla="*/ 99582 w 312415"/>
                <a:gd name="connsiteY19" fmla="*/ 150350 h 390519"/>
                <a:gd name="connsiteX20" fmla="*/ 99582 w 312415"/>
                <a:gd name="connsiteY20" fmla="*/ 150350 h 390519"/>
                <a:gd name="connsiteX21" fmla="*/ 162065 w 312415"/>
                <a:gd name="connsiteY21" fmla="*/ 208928 h 390519"/>
                <a:gd name="connsiteX22" fmla="*/ 224549 w 312415"/>
                <a:gd name="connsiteY22" fmla="*/ 150350 h 39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15" h="390519">
                  <a:moveTo>
                    <a:pt x="44910" y="337799"/>
                  </a:moveTo>
                  <a:lnTo>
                    <a:pt x="68341" y="283126"/>
                  </a:lnTo>
                  <a:cubicBezTo>
                    <a:pt x="95677" y="298747"/>
                    <a:pt x="119108" y="306557"/>
                    <a:pt x="154255" y="306557"/>
                  </a:cubicBezTo>
                  <a:cubicBezTo>
                    <a:pt x="201117" y="306557"/>
                    <a:pt x="224549" y="283126"/>
                    <a:pt x="224549" y="236264"/>
                  </a:cubicBezTo>
                  <a:lnTo>
                    <a:pt x="224549" y="224548"/>
                  </a:lnTo>
                  <a:cubicBezTo>
                    <a:pt x="205023" y="247980"/>
                    <a:pt x="181591" y="263600"/>
                    <a:pt x="142539" y="263600"/>
                  </a:cubicBezTo>
                  <a:cubicBezTo>
                    <a:pt x="83962" y="263600"/>
                    <a:pt x="29289" y="220643"/>
                    <a:pt x="29289" y="146445"/>
                  </a:cubicBezTo>
                  <a:lnTo>
                    <a:pt x="29289" y="146445"/>
                  </a:lnTo>
                  <a:cubicBezTo>
                    <a:pt x="29289" y="72246"/>
                    <a:pt x="83962" y="29289"/>
                    <a:pt x="142539" y="29289"/>
                  </a:cubicBezTo>
                  <a:cubicBezTo>
                    <a:pt x="181591" y="29289"/>
                    <a:pt x="205023" y="44910"/>
                    <a:pt x="224549" y="68341"/>
                  </a:cubicBezTo>
                  <a:lnTo>
                    <a:pt x="224549" y="37099"/>
                  </a:lnTo>
                  <a:lnTo>
                    <a:pt x="294842" y="37099"/>
                  </a:lnTo>
                  <a:lnTo>
                    <a:pt x="294842" y="232359"/>
                  </a:lnTo>
                  <a:cubicBezTo>
                    <a:pt x="294842" y="279221"/>
                    <a:pt x="283126" y="310463"/>
                    <a:pt x="263601" y="329989"/>
                  </a:cubicBezTo>
                  <a:cubicBezTo>
                    <a:pt x="240169" y="353420"/>
                    <a:pt x="205023" y="365135"/>
                    <a:pt x="154255" y="365135"/>
                  </a:cubicBezTo>
                  <a:cubicBezTo>
                    <a:pt x="115203" y="361230"/>
                    <a:pt x="76151" y="353420"/>
                    <a:pt x="44910" y="337799"/>
                  </a:cubicBezTo>
                  <a:close/>
                  <a:moveTo>
                    <a:pt x="224549" y="150350"/>
                  </a:moveTo>
                  <a:lnTo>
                    <a:pt x="224549" y="150350"/>
                  </a:lnTo>
                  <a:cubicBezTo>
                    <a:pt x="224549" y="115203"/>
                    <a:pt x="197212" y="91772"/>
                    <a:pt x="162065" y="91772"/>
                  </a:cubicBezTo>
                  <a:cubicBezTo>
                    <a:pt x="126919" y="91772"/>
                    <a:pt x="99582" y="115203"/>
                    <a:pt x="99582" y="150350"/>
                  </a:cubicBezTo>
                  <a:lnTo>
                    <a:pt x="99582" y="150350"/>
                  </a:lnTo>
                  <a:cubicBezTo>
                    <a:pt x="99582" y="185497"/>
                    <a:pt x="126919" y="208928"/>
                    <a:pt x="162065" y="208928"/>
                  </a:cubicBezTo>
                  <a:cubicBezTo>
                    <a:pt x="201117" y="208928"/>
                    <a:pt x="224549" y="181591"/>
                    <a:pt x="224549" y="1503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9699B46C-8436-4DB4-8FF1-254BCD5399CB}"/>
                </a:ext>
              </a:extLst>
            </p:cNvPr>
            <p:cNvSpPr/>
            <p:nvPr/>
          </p:nvSpPr>
          <p:spPr>
            <a:xfrm>
              <a:off x="8357764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28454 w 312415"/>
                <a:gd name="connsiteY7" fmla="*/ 162065 h 312415"/>
                <a:gd name="connsiteX8" fmla="*/ 228454 w 312415"/>
                <a:gd name="connsiteY8" fmla="*/ 162065 h 312415"/>
                <a:gd name="connsiteX9" fmla="*/ 162066 w 312415"/>
                <a:gd name="connsiteY9" fmla="*/ 91772 h 312415"/>
                <a:gd name="connsiteX10" fmla="*/ 95677 w 312415"/>
                <a:gd name="connsiteY10" fmla="*/ 162065 h 312415"/>
                <a:gd name="connsiteX11" fmla="*/ 95677 w 312415"/>
                <a:gd name="connsiteY11" fmla="*/ 162065 h 312415"/>
                <a:gd name="connsiteX12" fmla="*/ 162066 w 312415"/>
                <a:gd name="connsiteY12" fmla="*/ 232359 h 312415"/>
                <a:gd name="connsiteX13" fmla="*/ 228454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3962" y="290937"/>
                    <a:pt x="29289" y="236264"/>
                    <a:pt x="29289" y="162065"/>
                  </a:cubicBezTo>
                  <a:close/>
                  <a:moveTo>
                    <a:pt x="228454" y="162065"/>
                  </a:moveTo>
                  <a:lnTo>
                    <a:pt x="228454" y="162065"/>
                  </a:lnTo>
                  <a:cubicBezTo>
                    <a:pt x="228454" y="123013"/>
                    <a:pt x="201117" y="91772"/>
                    <a:pt x="162066" y="91772"/>
                  </a:cubicBezTo>
                  <a:cubicBezTo>
                    <a:pt x="123014" y="91772"/>
                    <a:pt x="95677" y="123013"/>
                    <a:pt x="95677" y="162065"/>
                  </a:cubicBezTo>
                  <a:lnTo>
                    <a:pt x="95677" y="162065"/>
                  </a:lnTo>
                  <a:cubicBezTo>
                    <a:pt x="95677" y="197212"/>
                    <a:pt x="123014" y="232359"/>
                    <a:pt x="162066" y="232359"/>
                  </a:cubicBezTo>
                  <a:cubicBezTo>
                    <a:pt x="205023" y="232359"/>
                    <a:pt x="228454" y="201117"/>
                    <a:pt x="228454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</p:grp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89EE55C-A9E7-4073-8406-46103DF6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 rtl="0"/>
              <a:t>7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83689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0" b="10840"/>
          <a:stretch>
            <a:fillRect/>
          </a:stretch>
        </p:blipFill>
        <p:spPr>
          <a:xfrm>
            <a:off x="0" y="-71436"/>
            <a:ext cx="12210877" cy="6857999"/>
          </a:xfrm>
        </p:spPr>
      </p:pic>
      <p:grpSp>
        <p:nvGrpSpPr>
          <p:cNvPr id="21" name="Группа 20" hidden="1" title="Логотип">
            <a:extLst>
              <a:ext uri="{FF2B5EF4-FFF2-40B4-BE49-F238E27FC236}">
                <a16:creationId xmlns="" xmlns:a16="http://schemas.microsoft.com/office/drawing/2014/main" id="{B6C6CF9E-253E-4427-A32A-5C2467E9C3E7}"/>
              </a:ext>
            </a:extLst>
          </p:cNvPr>
          <p:cNvGrpSpPr/>
          <p:nvPr/>
        </p:nvGrpSpPr>
        <p:grpSpPr>
          <a:xfrm>
            <a:off x="10474628" y="262234"/>
            <a:ext cx="1404722" cy="299741"/>
            <a:chOff x="6510608" y="1858229"/>
            <a:chExt cx="2159571" cy="460812"/>
          </a:xfrm>
          <a:gradFill>
            <a:gsLst>
              <a:gs pos="0">
                <a:schemeClr val="accent1"/>
              </a:gs>
              <a:gs pos="51300">
                <a:schemeClr val="accent2"/>
              </a:gs>
              <a:gs pos="100000">
                <a:schemeClr val="accent3"/>
              </a:gs>
            </a:gsLst>
            <a:lin ang="0" scaled="0"/>
          </a:gradFill>
        </p:grpSpPr>
        <p:sp>
          <p:nvSpPr>
            <p:cNvPr id="22" name="Полилиния: Фигура 21">
              <a:extLst>
                <a:ext uri="{FF2B5EF4-FFF2-40B4-BE49-F238E27FC236}">
                  <a16:creationId xmlns="" xmlns:a16="http://schemas.microsoft.com/office/drawing/2014/main" id="{56EFE9CD-48EA-4600-88AA-120E29187B70}"/>
                </a:ext>
              </a:extLst>
            </p:cNvPr>
            <p:cNvSpPr/>
            <p:nvPr/>
          </p:nvSpPr>
          <p:spPr>
            <a:xfrm>
              <a:off x="6510608" y="1858229"/>
              <a:ext cx="351467" cy="351467"/>
            </a:xfrm>
            <a:custGeom>
              <a:avLst/>
              <a:gdLst>
                <a:gd name="connsiteX0" fmla="*/ 154255 w 351467"/>
                <a:gd name="connsiteY0" fmla="*/ 228454 h 351467"/>
                <a:gd name="connsiteX1" fmla="*/ 29289 w 351467"/>
                <a:gd name="connsiteY1" fmla="*/ 29289 h 351467"/>
                <a:gd name="connsiteX2" fmla="*/ 115203 w 351467"/>
                <a:gd name="connsiteY2" fmla="*/ 29289 h 351467"/>
                <a:gd name="connsiteX3" fmla="*/ 193307 w 351467"/>
                <a:gd name="connsiteY3" fmla="*/ 162065 h 351467"/>
                <a:gd name="connsiteX4" fmla="*/ 271411 w 351467"/>
                <a:gd name="connsiteY4" fmla="*/ 29289 h 351467"/>
                <a:gd name="connsiteX5" fmla="*/ 353420 w 351467"/>
                <a:gd name="connsiteY5" fmla="*/ 29289 h 351467"/>
                <a:gd name="connsiteX6" fmla="*/ 228454 w 351467"/>
                <a:gd name="connsiteY6" fmla="*/ 224548 h 351467"/>
                <a:gd name="connsiteX7" fmla="*/ 228454 w 351467"/>
                <a:gd name="connsiteY7" fmla="*/ 353420 h 351467"/>
                <a:gd name="connsiteX8" fmla="*/ 154255 w 351467"/>
                <a:gd name="connsiteY8" fmla="*/ 353420 h 351467"/>
                <a:gd name="connsiteX9" fmla="*/ 154255 w 351467"/>
                <a:gd name="connsiteY9" fmla="*/ 228454 h 35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1467" h="351467">
                  <a:moveTo>
                    <a:pt x="154255" y="228454"/>
                  </a:moveTo>
                  <a:lnTo>
                    <a:pt x="29289" y="29289"/>
                  </a:lnTo>
                  <a:lnTo>
                    <a:pt x="115203" y="29289"/>
                  </a:lnTo>
                  <a:lnTo>
                    <a:pt x="193307" y="162065"/>
                  </a:lnTo>
                  <a:lnTo>
                    <a:pt x="271411" y="29289"/>
                  </a:lnTo>
                  <a:lnTo>
                    <a:pt x="353420" y="29289"/>
                  </a:lnTo>
                  <a:lnTo>
                    <a:pt x="228454" y="224548"/>
                  </a:lnTo>
                  <a:lnTo>
                    <a:pt x="228454" y="353420"/>
                  </a:lnTo>
                  <a:lnTo>
                    <a:pt x="154255" y="353420"/>
                  </a:lnTo>
                  <a:lnTo>
                    <a:pt x="154255" y="2284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3" name="Полилиния: Фигура 22">
              <a:extLst>
                <a:ext uri="{FF2B5EF4-FFF2-40B4-BE49-F238E27FC236}">
                  <a16:creationId xmlns="" xmlns:a16="http://schemas.microsoft.com/office/drawing/2014/main" id="{F519FE9E-CD3D-4D03-9E47-BC22664E57E7}"/>
                </a:ext>
              </a:extLst>
            </p:cNvPr>
            <p:cNvSpPr/>
            <p:nvPr/>
          </p:nvSpPr>
          <p:spPr>
            <a:xfrm>
              <a:off x="6783972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32359 w 312415"/>
                <a:gd name="connsiteY7" fmla="*/ 162065 h 312415"/>
                <a:gd name="connsiteX8" fmla="*/ 232359 w 312415"/>
                <a:gd name="connsiteY8" fmla="*/ 162065 h 312415"/>
                <a:gd name="connsiteX9" fmla="*/ 165971 w 312415"/>
                <a:gd name="connsiteY9" fmla="*/ 91772 h 312415"/>
                <a:gd name="connsiteX10" fmla="*/ 99582 w 312415"/>
                <a:gd name="connsiteY10" fmla="*/ 162065 h 312415"/>
                <a:gd name="connsiteX11" fmla="*/ 99582 w 312415"/>
                <a:gd name="connsiteY11" fmla="*/ 162065 h 312415"/>
                <a:gd name="connsiteX12" fmla="*/ 165971 w 312415"/>
                <a:gd name="connsiteY12" fmla="*/ 232359 h 312415"/>
                <a:gd name="connsiteX13" fmla="*/ 232359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7867" y="290937"/>
                    <a:pt x="29289" y="236264"/>
                    <a:pt x="29289" y="162065"/>
                  </a:cubicBezTo>
                  <a:close/>
                  <a:moveTo>
                    <a:pt x="232359" y="162065"/>
                  </a:moveTo>
                  <a:lnTo>
                    <a:pt x="232359" y="162065"/>
                  </a:lnTo>
                  <a:cubicBezTo>
                    <a:pt x="232359" y="123013"/>
                    <a:pt x="205023" y="91772"/>
                    <a:pt x="165971" y="91772"/>
                  </a:cubicBezTo>
                  <a:cubicBezTo>
                    <a:pt x="126919" y="91772"/>
                    <a:pt x="99582" y="123013"/>
                    <a:pt x="99582" y="162065"/>
                  </a:cubicBezTo>
                  <a:lnTo>
                    <a:pt x="99582" y="162065"/>
                  </a:lnTo>
                  <a:cubicBezTo>
                    <a:pt x="99582" y="197212"/>
                    <a:pt x="126919" y="232359"/>
                    <a:pt x="165971" y="232359"/>
                  </a:cubicBezTo>
                  <a:cubicBezTo>
                    <a:pt x="208928" y="232359"/>
                    <a:pt x="232359" y="201117"/>
                    <a:pt x="232359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="" xmlns:a16="http://schemas.microsoft.com/office/drawing/2014/main" id="{E0F44737-B820-487B-8BCF-50DFB953CCB1}"/>
                </a:ext>
              </a:extLst>
            </p:cNvPr>
            <p:cNvSpPr/>
            <p:nvPr/>
          </p:nvSpPr>
          <p:spPr>
            <a:xfrm>
              <a:off x="7084671" y="1936333"/>
              <a:ext cx="273363" cy="312415"/>
            </a:xfrm>
            <a:custGeom>
              <a:avLst/>
              <a:gdLst>
                <a:gd name="connsiteX0" fmla="*/ 29289 w 273363"/>
                <a:gd name="connsiteY0" fmla="*/ 189402 h 312415"/>
                <a:gd name="connsiteX1" fmla="*/ 29289 w 273363"/>
                <a:gd name="connsiteY1" fmla="*/ 29289 h 312415"/>
                <a:gd name="connsiteX2" fmla="*/ 99582 w 273363"/>
                <a:gd name="connsiteY2" fmla="*/ 29289 h 312415"/>
                <a:gd name="connsiteX3" fmla="*/ 99582 w 273363"/>
                <a:gd name="connsiteY3" fmla="*/ 169876 h 312415"/>
                <a:gd name="connsiteX4" fmla="*/ 142540 w 273363"/>
                <a:gd name="connsiteY4" fmla="*/ 220643 h 312415"/>
                <a:gd name="connsiteX5" fmla="*/ 185497 w 273363"/>
                <a:gd name="connsiteY5" fmla="*/ 169876 h 312415"/>
                <a:gd name="connsiteX6" fmla="*/ 185497 w 273363"/>
                <a:gd name="connsiteY6" fmla="*/ 29289 h 312415"/>
                <a:gd name="connsiteX7" fmla="*/ 255790 w 273363"/>
                <a:gd name="connsiteY7" fmla="*/ 29289 h 312415"/>
                <a:gd name="connsiteX8" fmla="*/ 255790 w 273363"/>
                <a:gd name="connsiteY8" fmla="*/ 279221 h 312415"/>
                <a:gd name="connsiteX9" fmla="*/ 185497 w 273363"/>
                <a:gd name="connsiteY9" fmla="*/ 279221 h 312415"/>
                <a:gd name="connsiteX10" fmla="*/ 185497 w 273363"/>
                <a:gd name="connsiteY10" fmla="*/ 244074 h 312415"/>
                <a:gd name="connsiteX11" fmla="*/ 111298 w 273363"/>
                <a:gd name="connsiteY11" fmla="*/ 283126 h 312415"/>
                <a:gd name="connsiteX12" fmla="*/ 29289 w 273363"/>
                <a:gd name="connsiteY12" fmla="*/ 189402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3363" h="312415">
                  <a:moveTo>
                    <a:pt x="29289" y="189402"/>
                  </a:moveTo>
                  <a:lnTo>
                    <a:pt x="29289" y="29289"/>
                  </a:lnTo>
                  <a:lnTo>
                    <a:pt x="99582" y="29289"/>
                  </a:lnTo>
                  <a:lnTo>
                    <a:pt x="99582" y="169876"/>
                  </a:lnTo>
                  <a:cubicBezTo>
                    <a:pt x="99582" y="205022"/>
                    <a:pt x="115203" y="220643"/>
                    <a:pt x="142540" y="220643"/>
                  </a:cubicBezTo>
                  <a:cubicBezTo>
                    <a:pt x="169876" y="220643"/>
                    <a:pt x="185497" y="205022"/>
                    <a:pt x="185497" y="169876"/>
                  </a:cubicBezTo>
                  <a:lnTo>
                    <a:pt x="185497" y="29289"/>
                  </a:lnTo>
                  <a:lnTo>
                    <a:pt x="255790" y="29289"/>
                  </a:lnTo>
                  <a:lnTo>
                    <a:pt x="255790" y="279221"/>
                  </a:lnTo>
                  <a:lnTo>
                    <a:pt x="185497" y="279221"/>
                  </a:lnTo>
                  <a:lnTo>
                    <a:pt x="185497" y="244074"/>
                  </a:lnTo>
                  <a:cubicBezTo>
                    <a:pt x="169876" y="263600"/>
                    <a:pt x="146445" y="283126"/>
                    <a:pt x="111298" y="283126"/>
                  </a:cubicBezTo>
                  <a:cubicBezTo>
                    <a:pt x="60530" y="283126"/>
                    <a:pt x="29289" y="247980"/>
                    <a:pt x="29289" y="1894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="" xmlns:a16="http://schemas.microsoft.com/office/drawing/2014/main" id="{9F8906E3-194C-4A7B-9B6F-BF9D3EFF28A9}"/>
                </a:ext>
              </a:extLst>
            </p:cNvPr>
            <p:cNvSpPr/>
            <p:nvPr/>
          </p:nvSpPr>
          <p:spPr>
            <a:xfrm>
              <a:off x="7354130" y="1932003"/>
              <a:ext cx="195260" cy="312415"/>
            </a:xfrm>
            <a:custGeom>
              <a:avLst/>
              <a:gdLst>
                <a:gd name="connsiteX0" fmla="*/ 29289 w 195259"/>
                <a:gd name="connsiteY0" fmla="*/ 33618 h 312415"/>
                <a:gd name="connsiteX1" fmla="*/ 99582 w 195259"/>
                <a:gd name="connsiteY1" fmla="*/ 33618 h 312415"/>
                <a:gd name="connsiteX2" fmla="*/ 99582 w 195259"/>
                <a:gd name="connsiteY2" fmla="*/ 84386 h 312415"/>
                <a:gd name="connsiteX3" fmla="*/ 181591 w 195259"/>
                <a:gd name="connsiteY3" fmla="*/ 29713 h 312415"/>
                <a:gd name="connsiteX4" fmla="*/ 181591 w 195259"/>
                <a:gd name="connsiteY4" fmla="*/ 103912 h 312415"/>
                <a:gd name="connsiteX5" fmla="*/ 177686 w 195259"/>
                <a:gd name="connsiteY5" fmla="*/ 103912 h 312415"/>
                <a:gd name="connsiteX6" fmla="*/ 99582 w 195259"/>
                <a:gd name="connsiteY6" fmla="*/ 193731 h 312415"/>
                <a:gd name="connsiteX7" fmla="*/ 99582 w 195259"/>
                <a:gd name="connsiteY7" fmla="*/ 287456 h 312415"/>
                <a:gd name="connsiteX8" fmla="*/ 29289 w 195259"/>
                <a:gd name="connsiteY8" fmla="*/ 287456 h 312415"/>
                <a:gd name="connsiteX9" fmla="*/ 29289 w 195259"/>
                <a:gd name="connsiteY9" fmla="*/ 33618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259" h="312415">
                  <a:moveTo>
                    <a:pt x="29289" y="33618"/>
                  </a:moveTo>
                  <a:lnTo>
                    <a:pt x="99582" y="33618"/>
                  </a:lnTo>
                  <a:lnTo>
                    <a:pt x="99582" y="84386"/>
                  </a:lnTo>
                  <a:cubicBezTo>
                    <a:pt x="115203" y="49239"/>
                    <a:pt x="138634" y="25808"/>
                    <a:pt x="181591" y="29713"/>
                  </a:cubicBezTo>
                  <a:lnTo>
                    <a:pt x="181591" y="103912"/>
                  </a:lnTo>
                  <a:lnTo>
                    <a:pt x="177686" y="103912"/>
                  </a:lnTo>
                  <a:cubicBezTo>
                    <a:pt x="130824" y="103912"/>
                    <a:pt x="99582" y="131248"/>
                    <a:pt x="99582" y="193731"/>
                  </a:cubicBezTo>
                  <a:lnTo>
                    <a:pt x="99582" y="287456"/>
                  </a:lnTo>
                  <a:lnTo>
                    <a:pt x="29289" y="287456"/>
                  </a:lnTo>
                  <a:lnTo>
                    <a:pt x="29289" y="336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="" xmlns:a16="http://schemas.microsoft.com/office/drawing/2014/main" id="{DBD481A7-D8E6-4EC8-95C1-2C7D2A8766B0}"/>
                </a:ext>
              </a:extLst>
            </p:cNvPr>
            <p:cNvSpPr/>
            <p:nvPr/>
          </p:nvSpPr>
          <p:spPr>
            <a:xfrm>
              <a:off x="7533769" y="1858229"/>
              <a:ext cx="273363" cy="351467"/>
            </a:xfrm>
            <a:custGeom>
              <a:avLst/>
              <a:gdLst>
                <a:gd name="connsiteX0" fmla="*/ 29289 w 273363"/>
                <a:gd name="connsiteY0" fmla="*/ 29289 h 351467"/>
                <a:gd name="connsiteX1" fmla="*/ 99582 w 273363"/>
                <a:gd name="connsiteY1" fmla="*/ 29289 h 351467"/>
                <a:gd name="connsiteX2" fmla="*/ 99582 w 273363"/>
                <a:gd name="connsiteY2" fmla="*/ 290937 h 351467"/>
                <a:gd name="connsiteX3" fmla="*/ 263601 w 273363"/>
                <a:gd name="connsiteY3" fmla="*/ 290937 h 351467"/>
                <a:gd name="connsiteX4" fmla="*/ 263601 w 273363"/>
                <a:gd name="connsiteY4" fmla="*/ 357325 h 351467"/>
                <a:gd name="connsiteX5" fmla="*/ 29289 w 273363"/>
                <a:gd name="connsiteY5" fmla="*/ 357325 h 351467"/>
                <a:gd name="connsiteX6" fmla="*/ 29289 w 273363"/>
                <a:gd name="connsiteY6" fmla="*/ 29289 h 351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3363" h="351467">
                  <a:moveTo>
                    <a:pt x="29289" y="29289"/>
                  </a:moveTo>
                  <a:lnTo>
                    <a:pt x="99582" y="29289"/>
                  </a:lnTo>
                  <a:lnTo>
                    <a:pt x="99582" y="290937"/>
                  </a:lnTo>
                  <a:lnTo>
                    <a:pt x="263601" y="290937"/>
                  </a:lnTo>
                  <a:lnTo>
                    <a:pt x="263601" y="357325"/>
                  </a:lnTo>
                  <a:lnTo>
                    <a:pt x="29289" y="357325"/>
                  </a:lnTo>
                  <a:lnTo>
                    <a:pt x="29289" y="292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="" xmlns:a16="http://schemas.microsoft.com/office/drawing/2014/main" id="{36C26FE9-675A-4EF7-8373-CD61A41E74BE}"/>
                </a:ext>
              </a:extLst>
            </p:cNvPr>
            <p:cNvSpPr/>
            <p:nvPr/>
          </p:nvSpPr>
          <p:spPr>
            <a:xfrm>
              <a:off x="7775891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32359 w 312415"/>
                <a:gd name="connsiteY7" fmla="*/ 162065 h 312415"/>
                <a:gd name="connsiteX8" fmla="*/ 232359 w 312415"/>
                <a:gd name="connsiteY8" fmla="*/ 162065 h 312415"/>
                <a:gd name="connsiteX9" fmla="*/ 165971 w 312415"/>
                <a:gd name="connsiteY9" fmla="*/ 91772 h 312415"/>
                <a:gd name="connsiteX10" fmla="*/ 99582 w 312415"/>
                <a:gd name="connsiteY10" fmla="*/ 162065 h 312415"/>
                <a:gd name="connsiteX11" fmla="*/ 99582 w 312415"/>
                <a:gd name="connsiteY11" fmla="*/ 162065 h 312415"/>
                <a:gd name="connsiteX12" fmla="*/ 165971 w 312415"/>
                <a:gd name="connsiteY12" fmla="*/ 232359 h 312415"/>
                <a:gd name="connsiteX13" fmla="*/ 232359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7867" y="290937"/>
                    <a:pt x="29289" y="236264"/>
                    <a:pt x="29289" y="162065"/>
                  </a:cubicBezTo>
                  <a:close/>
                  <a:moveTo>
                    <a:pt x="232359" y="162065"/>
                  </a:moveTo>
                  <a:lnTo>
                    <a:pt x="232359" y="162065"/>
                  </a:lnTo>
                  <a:cubicBezTo>
                    <a:pt x="232359" y="123013"/>
                    <a:pt x="205023" y="91772"/>
                    <a:pt x="165971" y="91772"/>
                  </a:cubicBezTo>
                  <a:cubicBezTo>
                    <a:pt x="126919" y="91772"/>
                    <a:pt x="99582" y="123013"/>
                    <a:pt x="99582" y="162065"/>
                  </a:cubicBezTo>
                  <a:lnTo>
                    <a:pt x="99582" y="162065"/>
                  </a:lnTo>
                  <a:cubicBezTo>
                    <a:pt x="99582" y="197212"/>
                    <a:pt x="126919" y="232359"/>
                    <a:pt x="165971" y="232359"/>
                  </a:cubicBezTo>
                  <a:cubicBezTo>
                    <a:pt x="205023" y="232359"/>
                    <a:pt x="232359" y="201117"/>
                    <a:pt x="232359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="" xmlns:a16="http://schemas.microsoft.com/office/drawing/2014/main" id="{24588720-CF68-4E8C-9DBF-31165C84CBD4}"/>
                </a:ext>
              </a:extLst>
            </p:cNvPr>
            <p:cNvSpPr/>
            <p:nvPr/>
          </p:nvSpPr>
          <p:spPr>
            <a:xfrm>
              <a:off x="8060970" y="1928522"/>
              <a:ext cx="312415" cy="390519"/>
            </a:xfrm>
            <a:custGeom>
              <a:avLst/>
              <a:gdLst>
                <a:gd name="connsiteX0" fmla="*/ 44910 w 312415"/>
                <a:gd name="connsiteY0" fmla="*/ 337799 h 390519"/>
                <a:gd name="connsiteX1" fmla="*/ 68341 w 312415"/>
                <a:gd name="connsiteY1" fmla="*/ 283126 h 390519"/>
                <a:gd name="connsiteX2" fmla="*/ 154255 w 312415"/>
                <a:gd name="connsiteY2" fmla="*/ 306557 h 390519"/>
                <a:gd name="connsiteX3" fmla="*/ 224549 w 312415"/>
                <a:gd name="connsiteY3" fmla="*/ 236264 h 390519"/>
                <a:gd name="connsiteX4" fmla="*/ 224549 w 312415"/>
                <a:gd name="connsiteY4" fmla="*/ 224548 h 390519"/>
                <a:gd name="connsiteX5" fmla="*/ 142539 w 312415"/>
                <a:gd name="connsiteY5" fmla="*/ 263600 h 390519"/>
                <a:gd name="connsiteX6" fmla="*/ 29289 w 312415"/>
                <a:gd name="connsiteY6" fmla="*/ 146445 h 390519"/>
                <a:gd name="connsiteX7" fmla="*/ 29289 w 312415"/>
                <a:gd name="connsiteY7" fmla="*/ 146445 h 390519"/>
                <a:gd name="connsiteX8" fmla="*/ 142539 w 312415"/>
                <a:gd name="connsiteY8" fmla="*/ 29289 h 390519"/>
                <a:gd name="connsiteX9" fmla="*/ 224549 w 312415"/>
                <a:gd name="connsiteY9" fmla="*/ 68341 h 390519"/>
                <a:gd name="connsiteX10" fmla="*/ 224549 w 312415"/>
                <a:gd name="connsiteY10" fmla="*/ 37099 h 390519"/>
                <a:gd name="connsiteX11" fmla="*/ 294842 w 312415"/>
                <a:gd name="connsiteY11" fmla="*/ 37099 h 390519"/>
                <a:gd name="connsiteX12" fmla="*/ 294842 w 312415"/>
                <a:gd name="connsiteY12" fmla="*/ 232359 h 390519"/>
                <a:gd name="connsiteX13" fmla="*/ 263601 w 312415"/>
                <a:gd name="connsiteY13" fmla="*/ 329989 h 390519"/>
                <a:gd name="connsiteX14" fmla="*/ 154255 w 312415"/>
                <a:gd name="connsiteY14" fmla="*/ 365135 h 390519"/>
                <a:gd name="connsiteX15" fmla="*/ 44910 w 312415"/>
                <a:gd name="connsiteY15" fmla="*/ 337799 h 390519"/>
                <a:gd name="connsiteX16" fmla="*/ 224549 w 312415"/>
                <a:gd name="connsiteY16" fmla="*/ 150350 h 390519"/>
                <a:gd name="connsiteX17" fmla="*/ 224549 w 312415"/>
                <a:gd name="connsiteY17" fmla="*/ 150350 h 390519"/>
                <a:gd name="connsiteX18" fmla="*/ 162065 w 312415"/>
                <a:gd name="connsiteY18" fmla="*/ 91772 h 390519"/>
                <a:gd name="connsiteX19" fmla="*/ 99582 w 312415"/>
                <a:gd name="connsiteY19" fmla="*/ 150350 h 390519"/>
                <a:gd name="connsiteX20" fmla="*/ 99582 w 312415"/>
                <a:gd name="connsiteY20" fmla="*/ 150350 h 390519"/>
                <a:gd name="connsiteX21" fmla="*/ 162065 w 312415"/>
                <a:gd name="connsiteY21" fmla="*/ 208928 h 390519"/>
                <a:gd name="connsiteX22" fmla="*/ 224549 w 312415"/>
                <a:gd name="connsiteY22" fmla="*/ 150350 h 390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2415" h="390519">
                  <a:moveTo>
                    <a:pt x="44910" y="337799"/>
                  </a:moveTo>
                  <a:lnTo>
                    <a:pt x="68341" y="283126"/>
                  </a:lnTo>
                  <a:cubicBezTo>
                    <a:pt x="95677" y="298747"/>
                    <a:pt x="119108" y="306557"/>
                    <a:pt x="154255" y="306557"/>
                  </a:cubicBezTo>
                  <a:cubicBezTo>
                    <a:pt x="201117" y="306557"/>
                    <a:pt x="224549" y="283126"/>
                    <a:pt x="224549" y="236264"/>
                  </a:cubicBezTo>
                  <a:lnTo>
                    <a:pt x="224549" y="224548"/>
                  </a:lnTo>
                  <a:cubicBezTo>
                    <a:pt x="205023" y="247980"/>
                    <a:pt x="181591" y="263600"/>
                    <a:pt x="142539" y="263600"/>
                  </a:cubicBezTo>
                  <a:cubicBezTo>
                    <a:pt x="83962" y="263600"/>
                    <a:pt x="29289" y="220643"/>
                    <a:pt x="29289" y="146445"/>
                  </a:cubicBezTo>
                  <a:lnTo>
                    <a:pt x="29289" y="146445"/>
                  </a:lnTo>
                  <a:cubicBezTo>
                    <a:pt x="29289" y="72246"/>
                    <a:pt x="83962" y="29289"/>
                    <a:pt x="142539" y="29289"/>
                  </a:cubicBezTo>
                  <a:cubicBezTo>
                    <a:pt x="181591" y="29289"/>
                    <a:pt x="205023" y="44910"/>
                    <a:pt x="224549" y="68341"/>
                  </a:cubicBezTo>
                  <a:lnTo>
                    <a:pt x="224549" y="37099"/>
                  </a:lnTo>
                  <a:lnTo>
                    <a:pt x="294842" y="37099"/>
                  </a:lnTo>
                  <a:lnTo>
                    <a:pt x="294842" y="232359"/>
                  </a:lnTo>
                  <a:cubicBezTo>
                    <a:pt x="294842" y="279221"/>
                    <a:pt x="283126" y="310463"/>
                    <a:pt x="263601" y="329989"/>
                  </a:cubicBezTo>
                  <a:cubicBezTo>
                    <a:pt x="240169" y="353420"/>
                    <a:pt x="205023" y="365135"/>
                    <a:pt x="154255" y="365135"/>
                  </a:cubicBezTo>
                  <a:cubicBezTo>
                    <a:pt x="115203" y="361230"/>
                    <a:pt x="76151" y="353420"/>
                    <a:pt x="44910" y="337799"/>
                  </a:cubicBezTo>
                  <a:close/>
                  <a:moveTo>
                    <a:pt x="224549" y="150350"/>
                  </a:moveTo>
                  <a:lnTo>
                    <a:pt x="224549" y="150350"/>
                  </a:lnTo>
                  <a:cubicBezTo>
                    <a:pt x="224549" y="115203"/>
                    <a:pt x="197212" y="91772"/>
                    <a:pt x="162065" y="91772"/>
                  </a:cubicBezTo>
                  <a:cubicBezTo>
                    <a:pt x="126919" y="91772"/>
                    <a:pt x="99582" y="115203"/>
                    <a:pt x="99582" y="150350"/>
                  </a:cubicBezTo>
                  <a:lnTo>
                    <a:pt x="99582" y="150350"/>
                  </a:lnTo>
                  <a:cubicBezTo>
                    <a:pt x="99582" y="185497"/>
                    <a:pt x="126919" y="208928"/>
                    <a:pt x="162065" y="208928"/>
                  </a:cubicBezTo>
                  <a:cubicBezTo>
                    <a:pt x="201117" y="208928"/>
                    <a:pt x="224549" y="181591"/>
                    <a:pt x="224549" y="1503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="" xmlns:a16="http://schemas.microsoft.com/office/drawing/2014/main" id="{9699B46C-8436-4DB4-8FF1-254BCD5399CB}"/>
                </a:ext>
              </a:extLst>
            </p:cNvPr>
            <p:cNvSpPr/>
            <p:nvPr/>
          </p:nvSpPr>
          <p:spPr>
            <a:xfrm>
              <a:off x="8357764" y="1928522"/>
              <a:ext cx="312415" cy="312415"/>
            </a:xfrm>
            <a:custGeom>
              <a:avLst/>
              <a:gdLst>
                <a:gd name="connsiteX0" fmla="*/ 29289 w 312415"/>
                <a:gd name="connsiteY0" fmla="*/ 162065 h 312415"/>
                <a:gd name="connsiteX1" fmla="*/ 29289 w 312415"/>
                <a:gd name="connsiteY1" fmla="*/ 162065 h 312415"/>
                <a:gd name="connsiteX2" fmla="*/ 165971 w 312415"/>
                <a:gd name="connsiteY2" fmla="*/ 29289 h 312415"/>
                <a:gd name="connsiteX3" fmla="*/ 302652 w 312415"/>
                <a:gd name="connsiteY3" fmla="*/ 158160 h 312415"/>
                <a:gd name="connsiteX4" fmla="*/ 302652 w 312415"/>
                <a:gd name="connsiteY4" fmla="*/ 158160 h 312415"/>
                <a:gd name="connsiteX5" fmla="*/ 165971 w 312415"/>
                <a:gd name="connsiteY5" fmla="*/ 287031 h 312415"/>
                <a:gd name="connsiteX6" fmla="*/ 29289 w 312415"/>
                <a:gd name="connsiteY6" fmla="*/ 162065 h 312415"/>
                <a:gd name="connsiteX7" fmla="*/ 228454 w 312415"/>
                <a:gd name="connsiteY7" fmla="*/ 162065 h 312415"/>
                <a:gd name="connsiteX8" fmla="*/ 228454 w 312415"/>
                <a:gd name="connsiteY8" fmla="*/ 162065 h 312415"/>
                <a:gd name="connsiteX9" fmla="*/ 162066 w 312415"/>
                <a:gd name="connsiteY9" fmla="*/ 91772 h 312415"/>
                <a:gd name="connsiteX10" fmla="*/ 95677 w 312415"/>
                <a:gd name="connsiteY10" fmla="*/ 162065 h 312415"/>
                <a:gd name="connsiteX11" fmla="*/ 95677 w 312415"/>
                <a:gd name="connsiteY11" fmla="*/ 162065 h 312415"/>
                <a:gd name="connsiteX12" fmla="*/ 162066 w 312415"/>
                <a:gd name="connsiteY12" fmla="*/ 232359 h 312415"/>
                <a:gd name="connsiteX13" fmla="*/ 228454 w 312415"/>
                <a:gd name="connsiteY13" fmla="*/ 162065 h 312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415" h="312415">
                  <a:moveTo>
                    <a:pt x="29289" y="162065"/>
                  </a:moveTo>
                  <a:lnTo>
                    <a:pt x="29289" y="162065"/>
                  </a:lnTo>
                  <a:cubicBezTo>
                    <a:pt x="29289" y="87867"/>
                    <a:pt x="87867" y="29289"/>
                    <a:pt x="165971" y="29289"/>
                  </a:cubicBezTo>
                  <a:cubicBezTo>
                    <a:pt x="244075" y="29289"/>
                    <a:pt x="302652" y="87867"/>
                    <a:pt x="302652" y="158160"/>
                  </a:cubicBezTo>
                  <a:lnTo>
                    <a:pt x="302652" y="158160"/>
                  </a:lnTo>
                  <a:cubicBezTo>
                    <a:pt x="302652" y="228454"/>
                    <a:pt x="244075" y="287031"/>
                    <a:pt x="165971" y="287031"/>
                  </a:cubicBezTo>
                  <a:cubicBezTo>
                    <a:pt x="83962" y="290937"/>
                    <a:pt x="29289" y="236264"/>
                    <a:pt x="29289" y="162065"/>
                  </a:cubicBezTo>
                  <a:close/>
                  <a:moveTo>
                    <a:pt x="228454" y="162065"/>
                  </a:moveTo>
                  <a:lnTo>
                    <a:pt x="228454" y="162065"/>
                  </a:lnTo>
                  <a:cubicBezTo>
                    <a:pt x="228454" y="123013"/>
                    <a:pt x="201117" y="91772"/>
                    <a:pt x="162066" y="91772"/>
                  </a:cubicBezTo>
                  <a:cubicBezTo>
                    <a:pt x="123014" y="91772"/>
                    <a:pt x="95677" y="123013"/>
                    <a:pt x="95677" y="162065"/>
                  </a:cubicBezTo>
                  <a:lnTo>
                    <a:pt x="95677" y="162065"/>
                  </a:lnTo>
                  <a:cubicBezTo>
                    <a:pt x="95677" y="197212"/>
                    <a:pt x="123014" y="232359"/>
                    <a:pt x="162066" y="232359"/>
                  </a:cubicBezTo>
                  <a:cubicBezTo>
                    <a:pt x="205023" y="232359"/>
                    <a:pt x="228454" y="201117"/>
                    <a:pt x="228454" y="1620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noProof="1"/>
            </a:p>
          </p:txBody>
        </p:sp>
      </p:grp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89EE55C-A9E7-4073-8406-46103DF6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noProof="1" smtClean="0"/>
              <a:pPr rtl="0"/>
              <a:t>8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32867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>
            <a:extLst>
              <a:ext uri="{FF2B5EF4-FFF2-40B4-BE49-F238E27FC236}">
                <a16:creationId xmlns="" xmlns:a16="http://schemas.microsoft.com/office/drawing/2014/main" id="{EE3A3FBF-F2B1-44B8-A094-309A3BFDBA25}"/>
              </a:ext>
            </a:extLst>
          </p:cNvPr>
          <p:cNvSpPr>
            <a:spLocks noGrp="1"/>
          </p:cNvSpPr>
          <p:nvPr>
            <p:ph idx="29"/>
          </p:nvPr>
        </p:nvSpPr>
        <p:spPr>
          <a:xfrm>
            <a:off x="1358537" y="505097"/>
            <a:ext cx="9466217" cy="5320937"/>
          </a:xfrm>
        </p:spPr>
        <p:txBody>
          <a:bodyPr rtlCol="0"/>
          <a:lstStyle/>
          <a:p>
            <a:pPr marL="0" indent="0">
              <a:buNone/>
            </a:pP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 с контрольной рамой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отделяется от локомотива одной порожней платформой для улучшения видимости контрольной рамы.                        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Вагоны 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негабаритными грузами боковой и нижней негабаритности 6-й степени и сверхнегабаритными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ставится в состав поезда не ближе 20 вагонов от вагона с контрольной рамой.                                                          </a:t>
            </a:r>
            <a:endParaRPr lang="ru-RU" alt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 </a:t>
            </a:r>
            <a:r>
              <a:rPr lang="ru-RU" alt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перевозке негабаритного груза боковой или нижней негабаритности 6-й степени и </a:t>
            </a:r>
            <a:r>
              <a:rPr lang="ru-RU" alt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сверхнегабаритного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специальном поезде с отдельным локомотивом вагон с таким грузом должен находиться не ближе пяти вагонов от вагона с контрольной рамой.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20099E5-DE93-4E9D-9158-ED2F595D34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4B73C415-D670-4716-A5EC-CC4D52CA2BAC}" type="slidenum">
              <a:rPr lang="ru-RU" smtClean="0"/>
              <a:pPr rtl="0"/>
              <a:t>9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921829" y="6502356"/>
            <a:ext cx="5850171" cy="25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4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Great Pitch Decks - Technology">
      <a:dk1>
        <a:sysClr val="windowText" lastClr="000000"/>
      </a:dk1>
      <a:lt1>
        <a:sysClr val="window" lastClr="FFFFFF"/>
      </a:lt1>
      <a:dk2>
        <a:srgbClr val="12121E"/>
      </a:dk2>
      <a:lt2>
        <a:srgbClr val="F2F2F2"/>
      </a:lt2>
      <a:accent1>
        <a:srgbClr val="00B0F0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ECCF3"/>
      </a:hlink>
      <a:folHlink>
        <a:srgbClr val="7F7F7F"/>
      </a:folHlink>
    </a:clrScheme>
    <a:fontScheme name="Custom 141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660_TF33781529" id="{A44938B0-BC5A-4767-BF30-38C8000CE585}" vid="{A994127E-A67F-4C85-9FD0-DD3FF82BA152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at Pitch Decks - Technology">
    <a:dk1>
      <a:sysClr val="windowText" lastClr="000000"/>
    </a:dk1>
    <a:lt1>
      <a:sysClr val="window" lastClr="FFFFFF"/>
    </a:lt1>
    <a:dk2>
      <a:srgbClr val="12121E"/>
    </a:dk2>
    <a:lt2>
      <a:srgbClr val="F2F2F2"/>
    </a:lt2>
    <a:accent1>
      <a:srgbClr val="00B0F0"/>
    </a:accent1>
    <a:accent2>
      <a:srgbClr val="5ECCF3"/>
    </a:accent2>
    <a:accent3>
      <a:srgbClr val="A7EA52"/>
    </a:accent3>
    <a:accent4>
      <a:srgbClr val="5DCEAF"/>
    </a:accent4>
    <a:accent5>
      <a:srgbClr val="FF8021"/>
    </a:accent5>
    <a:accent6>
      <a:srgbClr val="F14124"/>
    </a:accent6>
    <a:hlink>
      <a:srgbClr val="5ECCF3"/>
    </a:hlink>
    <a:folHlink>
      <a:srgbClr val="7F7F7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Технологическая презентация</Template>
  <TotalTime>0</TotalTime>
  <Words>341</Words>
  <Application>Microsoft Office PowerPoint</Application>
  <PresentationFormat>Широкоэкранный</PresentationFormat>
  <Paragraphs>116</Paragraphs>
  <Slides>32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Arial Black</vt:lpstr>
      <vt:lpstr>Calibri</vt:lpstr>
      <vt:lpstr>Tahoma</vt:lpstr>
      <vt:lpstr>Times New Roman</vt:lpstr>
      <vt:lpstr>Тема Office</vt:lpstr>
      <vt:lpstr>Перевозка негабаритных грузов</vt:lpstr>
      <vt:lpstr>НЕГАБАРИТНОСТЬ</vt:lpstr>
      <vt:lpstr>ЗОНЫ НЕГАБАРИТНОСТИ</vt:lpstr>
      <vt:lpstr>Презентация PowerPoint</vt:lpstr>
      <vt:lpstr>ИНДЕКС  НЕГАБАРИТНОСТИ</vt:lpstr>
      <vt:lpstr>КОНТРОЛЬНАЯ РАМА</vt:lpstr>
      <vt:lpstr>Контрольная рама</vt:lpstr>
      <vt:lpstr>Презентация PowerPoint</vt:lpstr>
      <vt:lpstr>Презентация PowerPoint</vt:lpstr>
      <vt:lpstr>ГАБАРИТРНЫЕ ВОРОТА</vt:lpstr>
      <vt:lpstr>Презентация PowerPoint</vt:lpstr>
      <vt:lpstr>Основные типы  транспортеров: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Маневровая работа  с негабаритными грузами</vt:lpstr>
      <vt:lpstr>ЗАПРЕЩАЕТСЯ!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Н1270 Н0000 Н1819 Н2210 Н1601 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2022-09-28T06:44:26Z</dcterms:created>
  <dcterms:modified xsi:type="dcterms:W3CDTF">2024-10-07T06:48:12Z</dcterms:modified>
  <cp:category/>
</cp:coreProperties>
</file>