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sldIdLst>
    <p:sldId id="257" r:id="rId2"/>
    <p:sldId id="258" r:id="rId3"/>
    <p:sldId id="260" r:id="rId4"/>
    <p:sldId id="259" r:id="rId5"/>
    <p:sldId id="262" r:id="rId6"/>
    <p:sldId id="261" r:id="rId7"/>
    <p:sldId id="269" r:id="rId8"/>
    <p:sldId id="268" r:id="rId9"/>
    <p:sldId id="267" r:id="rId10"/>
    <p:sldId id="266" r:id="rId11"/>
    <p:sldId id="265" r:id="rId12"/>
    <p:sldId id="264" r:id="rId13"/>
    <p:sldId id="272" r:id="rId14"/>
    <p:sldId id="263" r:id="rId15"/>
    <p:sldId id="271" r:id="rId16"/>
    <p:sldId id="274" r:id="rId17"/>
    <p:sldId id="273" r:id="rId18"/>
    <p:sldId id="270" r:id="rId19"/>
    <p:sldId id="277" r:id="rId20"/>
    <p:sldId id="276" r:id="rId21"/>
    <p:sldId id="275" r:id="rId22"/>
    <p:sldId id="278" r:id="rId23"/>
    <p:sldId id="282" r:id="rId24"/>
    <p:sldId id="281" r:id="rId25"/>
    <p:sldId id="280" r:id="rId26"/>
    <p:sldId id="279" r:id="rId27"/>
    <p:sldId id="285" r:id="rId28"/>
    <p:sldId id="284" r:id="rId29"/>
    <p:sldId id="286" r:id="rId30"/>
    <p:sldId id="283" r:id="rId31"/>
    <p:sldId id="287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94434" autoAdjust="0"/>
  </p:normalViewPr>
  <p:slideViewPr>
    <p:cSldViewPr snapToGrid="0">
      <p:cViewPr varScale="1">
        <p:scale>
          <a:sx n="71" d="100"/>
          <a:sy n="71" d="100"/>
        </p:scale>
        <p:origin x="1272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F528D-403E-45EC-B4B9-7B739A3A16CB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0EC57-C3B2-4593-9BB1-95A0D90130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765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066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098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907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164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223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980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107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267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289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284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29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C9C0C-6F4B-4948-A42D-9E86BE515D27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306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ОАО </a:t>
            </a:r>
            <a:r>
              <a:rPr lang="ru-RU" b="1" dirty="0"/>
              <a:t>"РЖД"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2649071" y="5935479"/>
            <a:ext cx="3361764" cy="92252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rgbClr val="C00000"/>
                </a:solidFill>
              </a:rPr>
              <a:t>Тормозные башмаки</a:t>
            </a:r>
            <a:endParaRPr lang="ru-RU" sz="2400" dirty="0">
              <a:solidFill>
                <a:srgbClr val="C00000"/>
              </a:solidFill>
            </a:endParaRPr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805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6849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952453" y="0"/>
            <a:ext cx="2668418" cy="551329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Тормозные башмаки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235" y="5674658"/>
            <a:ext cx="8993875" cy="11833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7605"/>
          <a:stretch/>
        </p:blipFill>
        <p:spPr>
          <a:xfrm>
            <a:off x="0" y="1210235"/>
            <a:ext cx="9144000" cy="564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815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952453" y="0"/>
            <a:ext cx="2668418" cy="551329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Тормозные башмаки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235" y="5674658"/>
            <a:ext cx="8993875" cy="11833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7395"/>
          <a:stretch/>
        </p:blipFill>
        <p:spPr>
          <a:xfrm>
            <a:off x="0" y="510987"/>
            <a:ext cx="9144000" cy="6342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5137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952453" y="0"/>
            <a:ext cx="2668418" cy="551329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Тормозные башмаки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235" y="5674658"/>
            <a:ext cx="8993875" cy="11833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5053"/>
          <a:stretch/>
        </p:blipFill>
        <p:spPr>
          <a:xfrm>
            <a:off x="0" y="1035423"/>
            <a:ext cx="9144000" cy="5818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7197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952453" y="0"/>
            <a:ext cx="2668418" cy="551329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Тормозные башмаки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235" y="5674658"/>
            <a:ext cx="8993875" cy="11833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1322"/>
          <a:stretch/>
        </p:blipFill>
        <p:spPr>
          <a:xfrm>
            <a:off x="0" y="779929"/>
            <a:ext cx="9144000" cy="6073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6087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952453" y="0"/>
            <a:ext cx="2668418" cy="551329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Тормозные башмаки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235" y="5674658"/>
            <a:ext cx="8993875" cy="11833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9948"/>
          <a:stretch/>
        </p:blipFill>
        <p:spPr>
          <a:xfrm>
            <a:off x="0" y="685799"/>
            <a:ext cx="9144000" cy="6167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7736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952453" y="0"/>
            <a:ext cx="2668418" cy="551329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Тормозные башмаки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235" y="5674658"/>
            <a:ext cx="8993875" cy="11833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7199"/>
          <a:stretch/>
        </p:blipFill>
        <p:spPr>
          <a:xfrm>
            <a:off x="0" y="497541"/>
            <a:ext cx="9144000" cy="6355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9711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952453" y="0"/>
            <a:ext cx="2668418" cy="551329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Тормозные башмаки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235" y="5674658"/>
            <a:ext cx="8993875" cy="11833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3482"/>
          <a:stretch/>
        </p:blipFill>
        <p:spPr>
          <a:xfrm>
            <a:off x="0" y="927847"/>
            <a:ext cx="9144000" cy="5925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3650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952453" y="0"/>
            <a:ext cx="2668418" cy="551329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Тормозные башмаки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235" y="5674658"/>
            <a:ext cx="8993875" cy="11833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3679"/>
          <a:stretch/>
        </p:blipFill>
        <p:spPr>
          <a:xfrm>
            <a:off x="0" y="941293"/>
            <a:ext cx="9144000" cy="5912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0740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952453" y="0"/>
            <a:ext cx="2668418" cy="551329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Тормозные башмаки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235" y="5674658"/>
            <a:ext cx="8993875" cy="11833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1519"/>
          <a:stretch/>
        </p:blipFill>
        <p:spPr>
          <a:xfrm>
            <a:off x="0" y="793375"/>
            <a:ext cx="9144000" cy="6060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8350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952453" y="0"/>
            <a:ext cx="2668418" cy="551329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Тормозные башмаки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235" y="5674658"/>
            <a:ext cx="8993875" cy="11833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9162"/>
          <a:stretch/>
        </p:blipFill>
        <p:spPr>
          <a:xfrm>
            <a:off x="0" y="632011"/>
            <a:ext cx="9144000" cy="6221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3511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952453" y="0"/>
            <a:ext cx="2668418" cy="551329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Тормозные башмаки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9412" t="20942" r="8089" b="31152"/>
          <a:stretch/>
        </p:blipFill>
        <p:spPr>
          <a:xfrm>
            <a:off x="2475223" y="730712"/>
            <a:ext cx="3622878" cy="157572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9804" t="14202" r="7255" b="23168"/>
          <a:stretch/>
        </p:blipFill>
        <p:spPr>
          <a:xfrm>
            <a:off x="494591" y="2402720"/>
            <a:ext cx="7584142" cy="4289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0665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952453" y="0"/>
            <a:ext cx="2668418" cy="551329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Тормозные башмаки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235" y="5674658"/>
            <a:ext cx="8993875" cy="11833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2108"/>
          <a:stretch/>
        </p:blipFill>
        <p:spPr>
          <a:xfrm>
            <a:off x="0" y="833717"/>
            <a:ext cx="9144000" cy="6019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7127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952453" y="0"/>
            <a:ext cx="2668418" cy="551329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Тормозные башмаки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235" y="5674658"/>
            <a:ext cx="8993875" cy="11833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1322"/>
          <a:stretch/>
        </p:blipFill>
        <p:spPr>
          <a:xfrm>
            <a:off x="0" y="779929"/>
            <a:ext cx="9144000" cy="6073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9850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952453" y="0"/>
            <a:ext cx="2668418" cy="551329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Тормозные башмаки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235" y="5674658"/>
            <a:ext cx="8993875" cy="11833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12893"/>
          <a:stretch/>
        </p:blipFill>
        <p:spPr>
          <a:xfrm>
            <a:off x="0" y="887505"/>
            <a:ext cx="9144000" cy="5966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0472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952453" y="0"/>
            <a:ext cx="2668418" cy="551329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Тормозные башмаки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235" y="5674658"/>
            <a:ext cx="8993875" cy="11833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0341"/>
          <a:stretch/>
        </p:blipFill>
        <p:spPr>
          <a:xfrm>
            <a:off x="0" y="712693"/>
            <a:ext cx="9144000" cy="6140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3401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952453" y="0"/>
            <a:ext cx="2668418" cy="551329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Тормозные башмаки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235" y="5674658"/>
            <a:ext cx="8993875" cy="11833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9359"/>
          <a:stretch/>
        </p:blipFill>
        <p:spPr>
          <a:xfrm>
            <a:off x="0" y="645459"/>
            <a:ext cx="9144000" cy="6208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0123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952453" y="0"/>
            <a:ext cx="2668418" cy="551329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Тормозные башмаки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235" y="5674658"/>
            <a:ext cx="8993875" cy="11833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2893"/>
          <a:stretch/>
        </p:blipFill>
        <p:spPr>
          <a:xfrm>
            <a:off x="0" y="887505"/>
            <a:ext cx="9144000" cy="5966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3168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952453" y="0"/>
            <a:ext cx="2668418" cy="551329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Тормозные башмаки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235" y="5674658"/>
            <a:ext cx="8993875" cy="11833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9948"/>
          <a:stretch/>
        </p:blipFill>
        <p:spPr>
          <a:xfrm>
            <a:off x="0" y="685799"/>
            <a:ext cx="9144000" cy="6167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7218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952453" y="0"/>
            <a:ext cx="2668418" cy="551329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Тормозные башмаки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235" y="5674658"/>
            <a:ext cx="8993875" cy="11833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0929"/>
          <a:stretch/>
        </p:blipFill>
        <p:spPr>
          <a:xfrm>
            <a:off x="0" y="757499"/>
            <a:ext cx="9144000" cy="61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0786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952453" y="0"/>
            <a:ext cx="2668418" cy="551329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Тормозные башмаки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235" y="5674658"/>
            <a:ext cx="8993875" cy="11833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5249"/>
          <a:stretch/>
        </p:blipFill>
        <p:spPr>
          <a:xfrm>
            <a:off x="0" y="1048871"/>
            <a:ext cx="9144000" cy="5804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5666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952453" y="0"/>
            <a:ext cx="2668418" cy="551329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Тормозные башмаки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235" y="5674658"/>
            <a:ext cx="8993875" cy="11833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7015"/>
          <a:stretch/>
        </p:blipFill>
        <p:spPr>
          <a:xfrm>
            <a:off x="0" y="1169893"/>
            <a:ext cx="9144000" cy="5683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6231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952453" y="0"/>
            <a:ext cx="2668418" cy="551329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Тормозные башмаки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3482" r="14706"/>
          <a:stretch/>
        </p:blipFill>
        <p:spPr>
          <a:xfrm>
            <a:off x="94129" y="457200"/>
            <a:ext cx="8337177" cy="453165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658" y="4183364"/>
            <a:ext cx="8449788" cy="2444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3375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952453" y="0"/>
            <a:ext cx="2668418" cy="551329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Тормозные башмаки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235" y="5674658"/>
            <a:ext cx="8993875" cy="11833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7015"/>
          <a:stretch/>
        </p:blipFill>
        <p:spPr>
          <a:xfrm>
            <a:off x="0" y="1169893"/>
            <a:ext cx="9144000" cy="5683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6696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952453" y="0"/>
            <a:ext cx="2668418" cy="551329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Тормозные башмаки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235" y="5674658"/>
            <a:ext cx="8993875" cy="11833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5838"/>
          <a:stretch/>
        </p:blipFill>
        <p:spPr>
          <a:xfrm>
            <a:off x="0" y="1089211"/>
            <a:ext cx="9144000" cy="576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328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952453" y="0"/>
            <a:ext cx="2668418" cy="551329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Тормозные башмаки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235" y="5674658"/>
            <a:ext cx="8993875" cy="11833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3875"/>
          <a:stretch/>
        </p:blipFill>
        <p:spPr>
          <a:xfrm>
            <a:off x="0" y="954741"/>
            <a:ext cx="9144000" cy="5898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2818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952453" y="0"/>
            <a:ext cx="2668418" cy="551329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Тормозные башмаки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235" y="5674658"/>
            <a:ext cx="8993875" cy="11833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4070"/>
          <a:stretch/>
        </p:blipFill>
        <p:spPr>
          <a:xfrm>
            <a:off x="0" y="968187"/>
            <a:ext cx="9144000" cy="5885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5052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952453" y="0"/>
            <a:ext cx="2668418" cy="551329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Тормозные башмаки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235" y="5674658"/>
            <a:ext cx="8993875" cy="11833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15249"/>
          <a:stretch/>
        </p:blipFill>
        <p:spPr>
          <a:xfrm>
            <a:off x="0" y="1048871"/>
            <a:ext cx="9144000" cy="5804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8744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952453" y="0"/>
            <a:ext cx="2668418" cy="551329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Тормозные башмаки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235" y="5674658"/>
            <a:ext cx="8993875" cy="11833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3482"/>
          <a:stretch/>
        </p:blipFill>
        <p:spPr>
          <a:xfrm>
            <a:off x="0" y="927847"/>
            <a:ext cx="9144000" cy="5925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6523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952453" y="0"/>
            <a:ext cx="2668418" cy="551329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Тормозные башмаки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235" y="5674658"/>
            <a:ext cx="8993875" cy="11833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8769"/>
          <a:stretch/>
        </p:blipFill>
        <p:spPr>
          <a:xfrm>
            <a:off x="0" y="605117"/>
            <a:ext cx="9144000" cy="6248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963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952453" y="0"/>
            <a:ext cx="2668418" cy="551329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Тормозные башмаки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235" y="5674658"/>
            <a:ext cx="8993875" cy="11833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1715"/>
          <a:stretch/>
        </p:blipFill>
        <p:spPr>
          <a:xfrm>
            <a:off x="0" y="806823"/>
            <a:ext cx="9144000" cy="6046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7922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392</TotalTime>
  <Words>66</Words>
  <Application>Microsoft Office PowerPoint</Application>
  <PresentationFormat>Экран (4:3)</PresentationFormat>
  <Paragraphs>32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5" baseType="lpstr">
      <vt:lpstr>Arial</vt:lpstr>
      <vt:lpstr>Calibri</vt:lpstr>
      <vt:lpstr>Calibri Light</vt:lpstr>
      <vt:lpstr>Тема Office</vt:lpstr>
      <vt:lpstr>ОАО "РЖД"</vt:lpstr>
      <vt:lpstr>Тормозные башмаки</vt:lpstr>
      <vt:lpstr>Тормозные башмаки</vt:lpstr>
      <vt:lpstr>Тормозные башмаки</vt:lpstr>
      <vt:lpstr>Тормозные башмаки</vt:lpstr>
      <vt:lpstr>Тормозные башмаки</vt:lpstr>
      <vt:lpstr>Тормозные башмаки</vt:lpstr>
      <vt:lpstr>Тормозные башмаки</vt:lpstr>
      <vt:lpstr>Тормозные башмаки</vt:lpstr>
      <vt:lpstr>Тормозные башмаки</vt:lpstr>
      <vt:lpstr>Тормозные башмаки</vt:lpstr>
      <vt:lpstr>Тормозные башмаки</vt:lpstr>
      <vt:lpstr>Тормозные башмаки</vt:lpstr>
      <vt:lpstr>Тормозные башмаки</vt:lpstr>
      <vt:lpstr>Тормозные башмаки</vt:lpstr>
      <vt:lpstr>Тормозные башмаки</vt:lpstr>
      <vt:lpstr>Тормозные башмаки</vt:lpstr>
      <vt:lpstr>Тормозные башмаки</vt:lpstr>
      <vt:lpstr>Тормозные башмаки</vt:lpstr>
      <vt:lpstr>Тормозные башмаки</vt:lpstr>
      <vt:lpstr>Тормозные башмаки</vt:lpstr>
      <vt:lpstr>Тормозные башмаки</vt:lpstr>
      <vt:lpstr>Тормозные башмаки</vt:lpstr>
      <vt:lpstr>Тормозные башмаки</vt:lpstr>
      <vt:lpstr>Тормозные башмаки</vt:lpstr>
      <vt:lpstr>Тормозные башмаки</vt:lpstr>
      <vt:lpstr>Тормозные башмаки</vt:lpstr>
      <vt:lpstr>Тормозные башмаки</vt:lpstr>
      <vt:lpstr>Тормозные башмаки</vt:lpstr>
      <vt:lpstr>Тормозные башмаки</vt:lpstr>
      <vt:lpstr>Тормозные башмаки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 Н.Г.</dc:creator>
  <cp:lastModifiedBy>Ли Н.Г.</cp:lastModifiedBy>
  <cp:revision>50</cp:revision>
  <dcterms:created xsi:type="dcterms:W3CDTF">2020-04-22T10:21:16Z</dcterms:created>
  <dcterms:modified xsi:type="dcterms:W3CDTF">2023-11-19T16:53:38Z</dcterms:modified>
</cp:coreProperties>
</file>