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2" autoAdjust="0"/>
    <p:restoredTop sz="94660"/>
  </p:normalViewPr>
  <p:slideViewPr>
    <p:cSldViewPr>
      <p:cViewPr varScale="1">
        <p:scale>
          <a:sx n="67" d="100"/>
          <a:sy n="67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805264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                    Подвижной состав железных </a:t>
            </a:r>
            <a:r>
              <a:rPr lang="ru-RU" sz="2400" b="1" dirty="0" smtClean="0">
                <a:solidFill>
                  <a:schemeClr val="tx1"/>
                </a:solidFill>
              </a:rPr>
              <a:t>дорог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                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атали\Desktop\(слайды)подвижной состав РФ\img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65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тали\Desktop\(слайды)подвижной состав РФ\img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88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Натали\Desktop\(слайды)подвижной состав РФ\img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9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Натали\Desktop\(слайды)подвижной состав РФ\img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80728"/>
            <a:ext cx="9252519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81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Натали\Desktop\(слайды)подвижной состав РФ\img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79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Натали\Desktop\(слайды)подвижной состав РФ\img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7"/>
            <a:ext cx="9144000" cy="589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13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Натали\Desktop\(слайды)подвижной состав РФ\img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3999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48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Натали\Desktop\(слайды)подвижной состав РФ\img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53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Натали\Desktop\(слайды)подвижной состав РФ\img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10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Натали\Desktop\(слайды)подвижной состав РФ\img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04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и\Desktop\(слайды)подвижной состав РФ\img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" y="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" y="3863181"/>
            <a:ext cx="4038600" cy="299739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398" y="1236091"/>
            <a:ext cx="4314798" cy="32095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12201" b="12201"/>
          <a:stretch/>
        </p:blipFill>
        <p:spPr>
          <a:xfrm>
            <a:off x="4435093" y="4293071"/>
            <a:ext cx="4696876" cy="2564904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1"/>
          <a:stretch/>
        </p:blipFill>
        <p:spPr>
          <a:xfrm>
            <a:off x="51097" y="1528774"/>
            <a:ext cx="4794994" cy="2044242"/>
          </a:xfrm>
        </p:spPr>
      </p:pic>
    </p:spTree>
    <p:extLst>
      <p:ext uri="{BB962C8B-B14F-4D97-AF65-F5344CB8AC3E}">
        <p14:creationId xmlns:p14="http://schemas.microsoft.com/office/powerpoint/2010/main" val="72219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Натали\Desktop\(слайды)подвижной состав РФ\img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36712"/>
            <a:ext cx="914400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17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Натали\Desktop\(слайды)подвижной состав РФ\img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25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Натали\Desktop\(слайды)подвижной состав РФ\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3999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34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Натали\Desktop\(слайды)подвижной состав РФ\img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3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Натали\Desktop\(слайды)подвижной состав РФ\img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7"/>
            <a:ext cx="9144000" cy="561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12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Натали\Desktop\(слайды)подвижной состав РФ\img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40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Натали\Desktop\(слайды)подвижной состав РФ\img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32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Натали\Desktop\(слайды)подвижной состав РФ\img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7227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Натали\Desktop\(слайды)подвижной состав РФ\img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3999" cy="594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974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Натали\Desktop\(слайды)подвижной состав РФ\img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924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и\Desktop\(слайды)подвижной состав РФ\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59766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31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Натали\Desktop\(слайды)подвижной состав РФ\img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0728"/>
            <a:ext cx="9116956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013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атали\Desktop\(слайды)подвижной состав РФ\img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485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Натали\Desktop\(слайды)подвижной состав РФ\img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089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Натали\Desktop\(слайды)подвижной состав РФ\img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60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66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Натали\Desktop\(слайды)подвижной состав РФ\img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8227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Натали\Desktop\(слайды)подвижной состав РФ\img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008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али\Desktop\(слайды)подвижной состав РФ\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2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тали\Desktop\(слайды)подвижной состав РФ\img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12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тали\Desktop\(слайды)подвижной состав РФ\img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7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тали\Desktop\(слайды)подвижной состав РФ\img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79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тали\Desktop\(слайды)подвижной состав РФ\img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32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атали\Desktop\(слайды)подвижной состав РФ\img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3"/>
            <a:ext cx="9144000" cy="609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83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10</Words>
  <Application>Microsoft Office PowerPoint</Application>
  <PresentationFormat>Экран (4:3)</PresentationFormat>
  <Paragraphs>3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Arial</vt:lpstr>
      <vt:lpstr>Calibri</vt:lpstr>
      <vt:lpstr>Тема Office</vt:lpstr>
      <vt:lpstr>ОАО "РЖД"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66</cp:revision>
  <dcterms:created xsi:type="dcterms:W3CDTF">2019-04-21T18:59:03Z</dcterms:created>
  <dcterms:modified xsi:type="dcterms:W3CDTF">2023-12-06T18:01:51Z</dcterms:modified>
</cp:coreProperties>
</file>