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7" r:id="rId3"/>
    <p:sldId id="308" r:id="rId4"/>
    <p:sldId id="268" r:id="rId5"/>
    <p:sldId id="269" r:id="rId6"/>
    <p:sldId id="303" r:id="rId7"/>
    <p:sldId id="261" r:id="rId8"/>
    <p:sldId id="304" r:id="rId9"/>
    <p:sldId id="305" r:id="rId10"/>
    <p:sldId id="306" r:id="rId11"/>
    <p:sldId id="307" r:id="rId12"/>
    <p:sldId id="278" r:id="rId13"/>
    <p:sldId id="290" r:id="rId14"/>
    <p:sldId id="310" r:id="rId15"/>
    <p:sldId id="309" r:id="rId16"/>
  </p:sldIdLst>
  <p:sldSz cx="12188825" cy="6858000"/>
  <p:notesSz cx="6797675" cy="9926638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howGuides="1">
      <p:cViewPr>
        <p:scale>
          <a:sx n="75" d="100"/>
          <a:sy n="75" d="100"/>
        </p:scale>
        <p:origin x="-540" y="-54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1990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32368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29567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20490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53418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E289087-3B90-4B7A-B0B3-663DF715D0C0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076F26-008E-40CD-B0DF-FD99CADBA164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и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20A7CE-0912-4C2F-926E-0DDC0C423B66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1BBC6F-1CE0-4655-9B16-DDAF1AD7C72C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8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A0BB48E-C38A-489F-B21D-27EBF8DA1A52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824002-8F04-447D-8224-40D7ED6840A4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10220-7851-4877-87D8-65579BB1DD91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1B4D7-E962-4AD5-804D-44BB05D648F1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49B0F-5FC4-452C-84B9-DC5DB8F7EAF7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9F4E1-C9E2-4C86-91EE-CF98446AD814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 smtClean="0"/>
              <a:t>Щелкните значок, чтобы добавить фото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C544DC91-F540-462A-9952-3A556B4DB6D1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и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pPr rtl="0"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6iLd5QP3Lw" TargetMode="External"/><Relationship Id="rId2" Type="http://schemas.openxmlformats.org/officeDocument/2006/relationships/hyperlink" Target="https://www.youtube.com/watch?v=5lhx1PMtVRQ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2132" y="857233"/>
            <a:ext cx="8329031" cy="2786082"/>
          </a:xfrm>
        </p:spPr>
        <p:txBody>
          <a:bodyPr rtlCol="0"/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Особенности устройства стрелочного перевода с подвижным сердечником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2132" y="4653136"/>
            <a:ext cx="8136904" cy="1116085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специальностей:</a:t>
            </a:r>
          </a:p>
          <a:p>
            <a:pPr rt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РСДВ, ОПЦ, Дежурный стрелочного поста.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67956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Движение по такому переводу возможно только по той колее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на которую переведена крестовина.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7825" name="Picture 1" descr="C:\Users\пользователь\Desktop\выбранный пут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2380" y="1881172"/>
            <a:ext cx="9177369" cy="49768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210819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Крестовины с подвижными элементами вместе с приводами в целом дороже как в изготовлении, так и в эксплуатации.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93818" y="3000372"/>
            <a:ext cx="100013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Однако они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позволяют обходиться без контррельсов и без разрыва рельсовой колеи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которое неизбежно в неподвижных крестовинах в тех местах, где траектория гребня колёс пересекает рельсовую нить другого направления.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2816"/>
            <a:ext cx="12188825" cy="30963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63510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5657" y="3573016"/>
            <a:ext cx="10513168" cy="1239837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www.youtube.com/watch?v=5lhx1PMtVRQ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www.youtube.com/watch?v=N6iLd5QP3Lw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870795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Контрольные вопросы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апишите определение стрелочному переводу с подвижным сердечником.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Какие преимущества крестовин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подвижными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элементами?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Укажите особенности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устройства стрелочного перевода с подвижным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сердечником.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От чего позволяет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отказаться использование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крестовин с подвижными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сердечниками?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Использование каких крестовин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подвижными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элементами  или с неподвижными дороже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в изготовлении, так и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эксплуатации?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3894142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sz="6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08066" y="428604"/>
            <a:ext cx="104299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Стрелочный перевод с подвижным сердечником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это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устройство соединения путей, которое предназначено для перевода подвижного состава с одного пути на другой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Конструкция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такого перевода включает в себя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крестовину с подвижными элементами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которые должны переводиться одновременно со стрелками. Движение по таким крестовинам возможно только по той колее, на которую переведена крестовина.</a:t>
            </a:r>
            <a:r>
              <a:rPr lang="ru-RU" sz="2400" dirty="0" smtClean="0"/>
              <a:t> </a:t>
            </a:r>
          </a:p>
        </p:txBody>
      </p:sp>
      <p:pic>
        <p:nvPicPr>
          <p:cNvPr id="58369" name="Picture 1" descr="C:\Users\пользователь\Desktop\крестовина с подвижного сердечника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93818" y="3286125"/>
            <a:ext cx="9715568" cy="335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3938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Преимущества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крестовин с подвижными элементами: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Позволяют обходиться без контррельсов и без разрыва рельсовой колеи;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Достигают большей плавности прохождения подвижного состава и уменьшают ударные нагрузки;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Обеспечивают по прямому направлению перегонные скорости движения поездов.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положения сердечника производится с помощью отдельного стрелочного электропривода одновременно с переводом остряков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892" y="3645024"/>
            <a:ext cx="9782801" cy="1239837"/>
          </a:xfrm>
        </p:spPr>
        <p:txBody>
          <a:bodyPr rtlCol="0">
            <a:noAutofit/>
          </a:bodyPr>
          <a:lstStyle/>
          <a:p>
            <a:pPr algn="ctr"/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Конструкция 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крестовины с подвижным  сердечником: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19168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avatars.mds.yandex.net/i?id=97f0e4cacdddc05aeb70e9da51366df6d82ad9de-11918814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2048" y="236598"/>
            <a:ext cx="8174330" cy="49069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933391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2314" y="-142900"/>
            <a:ext cx="9501254" cy="2000265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/>
              <a:t>Особенности устройства стрелочного перевода с подвижным сердечником заключаются в следующем: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665124" y="1214422"/>
            <a:ext cx="10644262" cy="507209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b="1" dirty="0" smtClean="0"/>
              <a:t>Крестовина имеет непрерывную поверхность катания</a:t>
            </a:r>
            <a:r>
              <a:rPr lang="ru-RU" dirty="0" smtClean="0"/>
              <a:t>. Сердечник является подвижным и в результате перевода прижимается к одному из </a:t>
            </a:r>
            <a:r>
              <a:rPr lang="ru-RU" dirty="0" err="1" smtClean="0"/>
              <a:t>усовиков</a:t>
            </a:r>
            <a:r>
              <a:rPr lang="ru-RU" dirty="0" smtClean="0"/>
              <a:t>, ликвидируя тем самым вредное пространство. </a:t>
            </a:r>
          </a:p>
          <a:p>
            <a:pPr lvl="0"/>
            <a:endParaRPr lang="ru-RU" dirty="0" smtClean="0"/>
          </a:p>
          <a:p>
            <a:pPr lvl="0"/>
            <a:r>
              <a:rPr lang="ru-RU" b="1" dirty="0" smtClean="0"/>
              <a:t>Изменение положения сердечника производится с помощью отдельного стрелочного электропривода</a:t>
            </a:r>
            <a:r>
              <a:rPr lang="ru-RU" dirty="0" smtClean="0"/>
              <a:t> одновременно с переводом остряков. </a:t>
            </a:r>
          </a:p>
          <a:p>
            <a:pPr lvl="0"/>
            <a:endParaRPr lang="ru-RU" dirty="0" smtClean="0"/>
          </a:p>
          <a:p>
            <a:pPr lvl="0"/>
            <a:r>
              <a:rPr lang="ru-RU" b="1" dirty="0" smtClean="0"/>
              <a:t>Использование крестовин с подвижными сердечниками позволяет отказаться от установки контррельсов</a:t>
            </a:r>
            <a:r>
              <a:rPr lang="ru-RU" dirty="0" smtClean="0"/>
              <a:t>, так как поверхность качения колеса при его проходе через такую крестовину не прерывается. </a:t>
            </a:r>
          </a:p>
          <a:p>
            <a:pPr lvl="0"/>
            <a:endParaRPr lang="ru-RU" dirty="0" smtClean="0"/>
          </a:p>
          <a:p>
            <a:pPr lvl="0"/>
            <a:r>
              <a:rPr lang="ru-RU" b="1" dirty="0" smtClean="0"/>
              <a:t>Движение по такому переводу возможно только по той колее</a:t>
            </a:r>
            <a:r>
              <a:rPr lang="ru-RU" dirty="0" smtClean="0"/>
              <a:t>, на которую переведена крестовина. </a:t>
            </a:r>
          </a:p>
          <a:p>
            <a:pPr lvl="0"/>
            <a:endParaRPr lang="ru-RU" dirty="0" smtClean="0"/>
          </a:p>
          <a:p>
            <a:r>
              <a:rPr lang="ru-RU" dirty="0" smtClean="0"/>
              <a:t>Крестовины с подвижными элементами вместе с приводами в целом дороже как в изготовлении, так и в эксплуатации.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 descr="https://studfile.net/html/2706/1272/html_ffGxQ7YCSO.y0qC/img-BPKYrC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28" name="AutoShape 4" descr="https://studfile.net/html/2706/1272/html_ffGxQ7YCSO.y0qC/img-BPKYrC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30" name="AutoShape 6" descr="https://studfile.net/html/2706/1272/html_ffGxQ7YCSO.y0qC/img-BPKYrC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50942" y="428604"/>
            <a:ext cx="9501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Крестовина имеет непрерывную поверхность катания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Сердечник является подвижным и в результате перевода прижимается к одному из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усовиков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ликвидируя тем самым вредное пространство.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32" name="AutoShape 8" descr="https://to-168.com/images/cms/data/stanciya_aleshina/img_1657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34" name="AutoShape 10" descr="https://to-168.com/images/cms/data/stanciya_aleshina/img_1657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35" name="Picture 11" descr="C:\Users\пользователь\Desktop\подвижная крестовин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8132" y="1857365"/>
            <a:ext cx="9358377" cy="47149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017868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751002"/>
          </a:xfrm>
        </p:spPr>
        <p:txBody>
          <a:bodyPr>
            <a:normAutofit/>
          </a:bodyPr>
          <a:lstStyle/>
          <a:p>
            <a:pPr lvl="0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Изменение положения сердечника производится с помощью отдельного стрелочного электропривода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одновременно с переводом остряков.</a:t>
            </a:r>
            <a:r>
              <a:rPr lang="ru-RU" sz="27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4755" name="Picture 3" descr="C:\Users\пользователь\Desktop\переводная тяга крестовин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8187" y="1600200"/>
            <a:ext cx="8172450" cy="42576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24653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Использование крестовин с подвижными сердечниками позволяет отказаться от установки контррельсов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так как поверхность качения колеса при его проходе через такую крестовину не прерывается.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8850" name="Picture 2" descr="https://st32.stpulscen.ru/images/product/479/779/265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3818" y="2643182"/>
            <a:ext cx="9501254" cy="392909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атематика 16 х 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16309082_TF02787947.potx" id="{3964D7A7-1B85-4031-AAD6-1B50F98CF473}" vid="{CAF00616-F4D4-4454-9A4A-5919532F2D53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по математике с символом Пи (широкоэкранный формат)</Template>
  <TotalTime>186</TotalTime>
  <Words>244</Words>
  <Application>Microsoft Office PowerPoint</Application>
  <PresentationFormat>Произвольный</PresentationFormat>
  <Paragraphs>40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Математика 16 х 9</vt:lpstr>
      <vt:lpstr>Особенности устройства стрелочного перевода с подвижным сердечником </vt:lpstr>
      <vt:lpstr>Слайд 2</vt:lpstr>
      <vt:lpstr>Преимущества крестовин с подвижными элементами: </vt:lpstr>
      <vt:lpstr>Конструкция крестовины с подвижным  сердечником:</vt:lpstr>
      <vt:lpstr>Слайд 5</vt:lpstr>
      <vt:lpstr>Особенности устройства стрелочного перевода с подвижным сердечником заключаются в следующем: </vt:lpstr>
      <vt:lpstr>Слайд 7</vt:lpstr>
      <vt:lpstr>Изменение положения сердечника производится с помощью отдельного стрелочного электропривода одновременно с переводом остряков.  </vt:lpstr>
      <vt:lpstr>Использование крестовин с подвижными сердечниками позволяет отказаться от установки контррельсов, так как поверхность качения колеса при его проходе через такую крестовину не прерывается. </vt:lpstr>
      <vt:lpstr>Движение по такому переводу возможно только по той колее, на которую переведена крестовина. </vt:lpstr>
      <vt:lpstr>Крестовины с подвижными элементами вместе с приводами в целом дороже как в изготовлении, так и в эксплуатации. </vt:lpstr>
      <vt:lpstr>Слайд 12</vt:lpstr>
      <vt:lpstr>https://www.youtube.com/watch?v=5lhx1PMtVRQ   https://www.youtube.com/watch?v=N6iLd5QP3Lw </vt:lpstr>
      <vt:lpstr>Контрольные вопросы: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Назначение, виды и конструкция стрелочных переводов</dc:title>
  <dc:creator>Magic</dc:creator>
  <cp:lastModifiedBy>пользователь</cp:lastModifiedBy>
  <cp:revision>21</cp:revision>
  <dcterms:created xsi:type="dcterms:W3CDTF">2023-10-20T15:01:45Z</dcterms:created>
  <dcterms:modified xsi:type="dcterms:W3CDTF">2024-11-11T06:14:09Z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